
<file path=[Content_Types].xml><?xml version="1.0" encoding="utf-8"?>
<Types xmlns="http://schemas.openxmlformats.org/package/2006/content-types">
  <Default Extension="png" ContentType="image/png"/>
  <Default Extension="svg" ContentType="image/svg+xml"/>
  <Default Extension="emf" ContentType="image/x-emf"/>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1.xml" ContentType="application/vnd.openxmlformats-officedocument.drawingml.chartshapes+xml"/>
  <Override PartName="/ppt/notesSlides/notesSlide2.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1.xml" ContentType="application/vnd.openxmlformats-officedocument.themeOverr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theme/themeOverride2.xml" ContentType="application/vnd.openxmlformats-officedocument.themeOverr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4">
  <p:sldMasterIdLst>
    <p:sldMasterId id="2147483837" r:id="rId4"/>
  </p:sldMasterIdLst>
  <p:notesMasterIdLst>
    <p:notesMasterId r:id="rId19"/>
  </p:notesMasterIdLst>
  <p:handoutMasterIdLst>
    <p:handoutMasterId r:id="rId20"/>
  </p:handoutMasterIdLst>
  <p:sldIdLst>
    <p:sldId id="308" r:id="rId5"/>
    <p:sldId id="290" r:id="rId6"/>
    <p:sldId id="291" r:id="rId7"/>
    <p:sldId id="297" r:id="rId8"/>
    <p:sldId id="299" r:id="rId9"/>
    <p:sldId id="301" r:id="rId10"/>
    <p:sldId id="300" r:id="rId11"/>
    <p:sldId id="302" r:id="rId12"/>
    <p:sldId id="303" r:id="rId13"/>
    <p:sldId id="304" r:id="rId14"/>
    <p:sldId id="305" r:id="rId15"/>
    <p:sldId id="306" r:id="rId16"/>
    <p:sldId id="307" r:id="rId17"/>
    <p:sldId id="309" r:id="rId18"/>
  </p:sldIdLst>
  <p:sldSz cx="9144000" cy="5143500" type="screen16x9"/>
  <p:notesSz cx="7102475" cy="10233025"/>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userDrawn="1">
          <p15:clr>
            <a:srgbClr val="A4A3A4"/>
          </p15:clr>
        </p15:guide>
        <p15:guide id="2" pos="1156" userDrawn="1">
          <p15:clr>
            <a:srgbClr val="A4A3A4"/>
          </p15:clr>
        </p15:guide>
      </p15:sldGuideLst>
    </p:ext>
    <p:ext uri="{2D200454-40CA-4A62-9FC3-DE9A4176ACB9}">
      <p15:notesGuideLst xmlns:p15="http://schemas.microsoft.com/office/powerpoint/2012/main">
        <p15:guide id="1" orient="horz" pos="3222" userDrawn="1">
          <p15:clr>
            <a:srgbClr val="A4A3A4"/>
          </p15:clr>
        </p15:guide>
        <p15:guide id="2" pos="2237"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giulia rado" initials="gr" lastIdx="1" clrIdx="0"/>
  <p:cmAuthor id="2" name="giulia rado" initials="gr [2]" lastIdx="1" clrIdx="1"/>
  <p:cmAuthor id="3" name="giulia rado" initials="gr [3]" lastIdx="1" clrIdx="2"/>
  <p:cmAuthor id="4" name="Rink, Sebastian" initials="RS" lastIdx="2" clrIdx="3">
    <p:extLst>
      <p:ext uri="{19B8F6BF-5375-455C-9EA6-DF929625EA0E}">
        <p15:presenceInfo xmlns:p15="http://schemas.microsoft.com/office/powerpoint/2012/main" userId="S-1-5-21-2969014503-706012373-2347367415-3479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FBF54"/>
    <a:srgbClr val="7EDC90"/>
    <a:srgbClr val="4F81BD"/>
    <a:srgbClr val="007033"/>
    <a:srgbClr val="FF9900"/>
    <a:srgbClr val="7FCD31"/>
    <a:srgbClr val="4EE739"/>
    <a:srgbClr val="FF6600"/>
    <a:srgbClr val="9BBB59"/>
    <a:srgbClr val="D67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Style moyen 2 - Accentuation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C083E6E3-FA7D-4D7B-A595-EF9225AFEA82}" styleName="Style léger 1 - Accentuation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073A0DAA-6AF3-43AB-8588-CEC1D06C72B9}" styleName="Style moye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Aucun style, aucune grill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Aucun style, grille du tablea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9D7B26C5-4107-4FEC-AEDC-1716B250A1EF}" styleName="Style clair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771" autoAdjust="0"/>
    <p:restoredTop sz="82847" autoAdjust="0"/>
  </p:normalViewPr>
  <p:slideViewPr>
    <p:cSldViewPr>
      <p:cViewPr varScale="1">
        <p:scale>
          <a:sx n="101" d="100"/>
          <a:sy n="101" d="100"/>
        </p:scale>
        <p:origin x="200" y="552"/>
      </p:cViewPr>
      <p:guideLst>
        <p:guide orient="horz" pos="1620"/>
        <p:guide pos="1156"/>
      </p:guideLst>
    </p:cSldViewPr>
  </p:slideViewPr>
  <p:outlineViewPr>
    <p:cViewPr>
      <p:scale>
        <a:sx n="33" d="100"/>
        <a:sy n="33" d="100"/>
      </p:scale>
      <p:origin x="0" y="0"/>
    </p:cViewPr>
  </p:outlineViewPr>
  <p:notesTextViewPr>
    <p:cViewPr>
      <p:scale>
        <a:sx n="1" d="1"/>
        <a:sy n="1" d="1"/>
      </p:scale>
      <p:origin x="0" y="0"/>
    </p:cViewPr>
  </p:notesTextViewPr>
  <p:sorterViewPr>
    <p:cViewPr>
      <p:scale>
        <a:sx n="150" d="100"/>
        <a:sy n="150" d="100"/>
      </p:scale>
      <p:origin x="0" y="0"/>
    </p:cViewPr>
  </p:sorterViewPr>
  <p:notesViewPr>
    <p:cSldViewPr>
      <p:cViewPr varScale="1">
        <p:scale>
          <a:sx n="58" d="100"/>
          <a:sy n="58" d="100"/>
        </p:scale>
        <p:origin x="2419" y="72"/>
      </p:cViewPr>
      <p:guideLst>
        <p:guide orient="horz" pos="3222"/>
        <p:guide pos="2237"/>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microsoft.com/office/2016/11/relationships/changesInfo" Target="changesInfos/changesInfo1.xml"/><Relationship Id="rId3" Type="http://schemas.openxmlformats.org/officeDocument/2006/relationships/customXml" Target="../customXml/item3.xml"/><Relationship Id="rId21" Type="http://schemas.openxmlformats.org/officeDocument/2006/relationships/commentAuthors" Target="commentAuthor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Viel Lamare, Nadine" userId="d660564e-ac34-4418-96a5-2496d1ebc1de" providerId="ADAL" clId="{41974DAC-6EC4-4548-8EEB-7F24AA51388F}"/>
    <pc:docChg chg="undo redo custSel addSld delSld modSld sldOrd modMainMaster">
      <pc:chgData name="Viel Lamare, Nadine" userId="d660564e-ac34-4418-96a5-2496d1ebc1de" providerId="ADAL" clId="{41974DAC-6EC4-4548-8EEB-7F24AA51388F}" dt="2021-02-16T13:36:52.868" v="592" actId="313"/>
      <pc:docMkLst>
        <pc:docMk/>
      </pc:docMkLst>
      <pc:sldChg chg="modSp del">
        <pc:chgData name="Viel Lamare, Nadine" userId="d660564e-ac34-4418-96a5-2496d1ebc1de" providerId="ADAL" clId="{41974DAC-6EC4-4548-8EEB-7F24AA51388F}" dt="2021-02-16T09:30:57.348" v="369" actId="2696"/>
        <pc:sldMkLst>
          <pc:docMk/>
          <pc:sldMk cId="3685584939" sldId="259"/>
        </pc:sldMkLst>
        <pc:spChg chg="mod">
          <ac:chgData name="Viel Lamare, Nadine" userId="d660564e-ac34-4418-96a5-2496d1ebc1de" providerId="ADAL" clId="{41974DAC-6EC4-4548-8EEB-7F24AA51388F}" dt="2021-02-16T09:13:18.865" v="16" actId="13926"/>
          <ac:spMkLst>
            <pc:docMk/>
            <pc:sldMk cId="3685584939" sldId="259"/>
            <ac:spMk id="314" creationId="{00000000-0000-0000-0000-000000000000}"/>
          </ac:spMkLst>
        </pc:spChg>
        <pc:spChg chg="mod">
          <ac:chgData name="Viel Lamare, Nadine" userId="d660564e-ac34-4418-96a5-2496d1ebc1de" providerId="ADAL" clId="{41974DAC-6EC4-4548-8EEB-7F24AA51388F}" dt="2021-02-16T09:13:18.865" v="16" actId="13926"/>
          <ac:spMkLst>
            <pc:docMk/>
            <pc:sldMk cId="3685584939" sldId="259"/>
            <ac:spMk id="315" creationId="{00000000-0000-0000-0000-000000000000}"/>
          </ac:spMkLst>
        </pc:spChg>
      </pc:sldChg>
      <pc:sldChg chg="addSp modSp">
        <pc:chgData name="Viel Lamare, Nadine" userId="d660564e-ac34-4418-96a5-2496d1ebc1de" providerId="ADAL" clId="{41974DAC-6EC4-4548-8EEB-7F24AA51388F}" dt="2021-02-16T10:30:52.745" v="587" actId="1076"/>
        <pc:sldMkLst>
          <pc:docMk/>
          <pc:sldMk cId="682314259" sldId="288"/>
        </pc:sldMkLst>
        <pc:spChg chg="add mod">
          <ac:chgData name="Viel Lamare, Nadine" userId="d660564e-ac34-4418-96a5-2496d1ebc1de" providerId="ADAL" clId="{41974DAC-6EC4-4548-8EEB-7F24AA51388F}" dt="2021-02-16T10:30:52.745" v="587" actId="1076"/>
          <ac:spMkLst>
            <pc:docMk/>
            <pc:sldMk cId="682314259" sldId="288"/>
            <ac:spMk id="10" creationId="{806DD716-BF25-42B5-9635-19B5DD25A408}"/>
          </ac:spMkLst>
        </pc:spChg>
      </pc:sldChg>
      <pc:sldChg chg="modSp">
        <pc:chgData name="Viel Lamare, Nadine" userId="d660564e-ac34-4418-96a5-2496d1ebc1de" providerId="ADAL" clId="{41974DAC-6EC4-4548-8EEB-7F24AA51388F}" dt="2021-02-16T09:54:11.663" v="518" actId="20577"/>
        <pc:sldMkLst>
          <pc:docMk/>
          <pc:sldMk cId="390785085" sldId="290"/>
        </pc:sldMkLst>
        <pc:spChg chg="mod">
          <ac:chgData name="Viel Lamare, Nadine" userId="d660564e-ac34-4418-96a5-2496d1ebc1de" providerId="ADAL" clId="{41974DAC-6EC4-4548-8EEB-7F24AA51388F}" dt="2021-02-16T09:33:22.758" v="372" actId="207"/>
          <ac:spMkLst>
            <pc:docMk/>
            <pc:sldMk cId="390785085" sldId="290"/>
            <ac:spMk id="10" creationId="{2CEB083E-55EF-43F4-85D4-550FE7BE323D}"/>
          </ac:spMkLst>
        </pc:spChg>
        <pc:spChg chg="mod">
          <ac:chgData name="Viel Lamare, Nadine" userId="d660564e-ac34-4418-96a5-2496d1ebc1de" providerId="ADAL" clId="{41974DAC-6EC4-4548-8EEB-7F24AA51388F}" dt="2021-02-16T09:54:11.663" v="518" actId="20577"/>
          <ac:spMkLst>
            <pc:docMk/>
            <pc:sldMk cId="390785085" sldId="290"/>
            <ac:spMk id="12" creationId="{9D76E4F5-85E4-42C1-AE2D-3287D05E6492}"/>
          </ac:spMkLst>
        </pc:spChg>
      </pc:sldChg>
      <pc:sldChg chg="modSp">
        <pc:chgData name="Viel Lamare, Nadine" userId="d660564e-ac34-4418-96a5-2496d1ebc1de" providerId="ADAL" clId="{41974DAC-6EC4-4548-8EEB-7F24AA51388F}" dt="2021-02-16T10:33:46.644" v="590" actId="692"/>
        <pc:sldMkLst>
          <pc:docMk/>
          <pc:sldMk cId="3333195808" sldId="292"/>
        </pc:sldMkLst>
        <pc:spChg chg="mod">
          <ac:chgData name="Viel Lamare, Nadine" userId="d660564e-ac34-4418-96a5-2496d1ebc1de" providerId="ADAL" clId="{41974DAC-6EC4-4548-8EEB-7F24AA51388F}" dt="2021-02-16T10:33:46.644" v="590" actId="692"/>
          <ac:spMkLst>
            <pc:docMk/>
            <pc:sldMk cId="3333195808" sldId="292"/>
            <ac:spMk id="2" creationId="{92EA198C-8D0D-4F72-90FD-0E49A43DDDAF}"/>
          </ac:spMkLst>
        </pc:spChg>
        <pc:spChg chg="mod">
          <ac:chgData name="Viel Lamare, Nadine" userId="d660564e-ac34-4418-96a5-2496d1ebc1de" providerId="ADAL" clId="{41974DAC-6EC4-4548-8EEB-7F24AA51388F}" dt="2021-02-16T09:54:31.344" v="519" actId="313"/>
          <ac:spMkLst>
            <pc:docMk/>
            <pc:sldMk cId="3333195808" sldId="292"/>
            <ac:spMk id="16" creationId="{B0DE4F51-F67F-4E04-9803-D8B14C957D43}"/>
          </ac:spMkLst>
        </pc:spChg>
      </pc:sldChg>
      <pc:sldChg chg="addSp delSp modSp">
        <pc:chgData name="Viel Lamare, Nadine" userId="d660564e-ac34-4418-96a5-2496d1ebc1de" providerId="ADAL" clId="{41974DAC-6EC4-4548-8EEB-7F24AA51388F}" dt="2021-02-16T10:34:04.995" v="591" actId="1076"/>
        <pc:sldMkLst>
          <pc:docMk/>
          <pc:sldMk cId="4006231012" sldId="297"/>
        </pc:sldMkLst>
        <pc:spChg chg="mod">
          <ac:chgData name="Viel Lamare, Nadine" userId="d660564e-ac34-4418-96a5-2496d1ebc1de" providerId="ADAL" clId="{41974DAC-6EC4-4548-8EEB-7F24AA51388F}" dt="2021-02-16T09:34:57.558" v="378" actId="404"/>
          <ac:spMkLst>
            <pc:docMk/>
            <pc:sldMk cId="4006231012" sldId="297"/>
            <ac:spMk id="4" creationId="{93071B40-BE08-4C45-9928-623E5250E997}"/>
          </ac:spMkLst>
        </pc:spChg>
        <pc:spChg chg="add del mod">
          <ac:chgData name="Viel Lamare, Nadine" userId="d660564e-ac34-4418-96a5-2496d1ebc1de" providerId="ADAL" clId="{41974DAC-6EC4-4548-8EEB-7F24AA51388F}" dt="2021-02-16T09:35:53.939" v="382"/>
          <ac:spMkLst>
            <pc:docMk/>
            <pc:sldMk cId="4006231012" sldId="297"/>
            <ac:spMk id="5" creationId="{70A61714-FABA-4A80-8541-3D27C9B76A4D}"/>
          </ac:spMkLst>
        </pc:spChg>
        <pc:spChg chg="add del mod">
          <ac:chgData name="Viel Lamare, Nadine" userId="d660564e-ac34-4418-96a5-2496d1ebc1de" providerId="ADAL" clId="{41974DAC-6EC4-4548-8EEB-7F24AA51388F}" dt="2021-02-16T09:38:27.622" v="452"/>
          <ac:spMkLst>
            <pc:docMk/>
            <pc:sldMk cId="4006231012" sldId="297"/>
            <ac:spMk id="6" creationId="{9F61471C-F37D-4703-8C6B-EDA12781C5AB}"/>
          </ac:spMkLst>
        </pc:spChg>
        <pc:spChg chg="mod">
          <ac:chgData name="Viel Lamare, Nadine" userId="d660564e-ac34-4418-96a5-2496d1ebc1de" providerId="ADAL" clId="{41974DAC-6EC4-4548-8EEB-7F24AA51388F}" dt="2021-02-16T10:34:04.995" v="591" actId="1076"/>
          <ac:spMkLst>
            <pc:docMk/>
            <pc:sldMk cId="4006231012" sldId="297"/>
            <ac:spMk id="9" creationId="{70495D22-F632-457E-BB6A-B3B67ADBE73E}"/>
          </ac:spMkLst>
        </pc:spChg>
      </pc:sldChg>
      <pc:sldChg chg="modSp add ord">
        <pc:chgData name="Viel Lamare, Nadine" userId="d660564e-ac34-4418-96a5-2496d1ebc1de" providerId="ADAL" clId="{41974DAC-6EC4-4548-8EEB-7F24AA51388F}" dt="2021-02-16T10:26:54.005" v="576"/>
        <pc:sldMkLst>
          <pc:docMk/>
          <pc:sldMk cId="589302658" sldId="301"/>
        </pc:sldMkLst>
        <pc:spChg chg="mod">
          <ac:chgData name="Viel Lamare, Nadine" userId="d660564e-ac34-4418-96a5-2496d1ebc1de" providerId="ADAL" clId="{41974DAC-6EC4-4548-8EEB-7F24AA51388F}" dt="2021-02-16T10:23:59.928" v="572" actId="20577"/>
          <ac:spMkLst>
            <pc:docMk/>
            <pc:sldMk cId="589302658" sldId="301"/>
            <ac:spMk id="3" creationId="{B8A05A28-B058-4D2E-BEAA-303F9B169DA7}"/>
          </ac:spMkLst>
        </pc:spChg>
        <pc:spChg chg="mod">
          <ac:chgData name="Viel Lamare, Nadine" userId="d660564e-ac34-4418-96a5-2496d1ebc1de" providerId="ADAL" clId="{41974DAC-6EC4-4548-8EEB-7F24AA51388F}" dt="2021-02-16T10:23:55.247" v="571"/>
          <ac:spMkLst>
            <pc:docMk/>
            <pc:sldMk cId="589302658" sldId="301"/>
            <ac:spMk id="4" creationId="{2F596501-BE3D-499C-A7B0-FEB3A7A14ACF}"/>
          </ac:spMkLst>
        </pc:spChg>
        <pc:spChg chg="mod">
          <ac:chgData name="Viel Lamare, Nadine" userId="d660564e-ac34-4418-96a5-2496d1ebc1de" providerId="ADAL" clId="{41974DAC-6EC4-4548-8EEB-7F24AA51388F}" dt="2021-02-16T10:22:34.545" v="542"/>
          <ac:spMkLst>
            <pc:docMk/>
            <pc:sldMk cId="589302658" sldId="301"/>
            <ac:spMk id="5" creationId="{B176F76A-A76C-4CD3-8168-BDECD34365F9}"/>
          </ac:spMkLst>
        </pc:spChg>
      </pc:sldChg>
      <pc:sldChg chg="del">
        <pc:chgData name="Viel Lamare, Nadine" userId="d660564e-ac34-4418-96a5-2496d1ebc1de" providerId="ADAL" clId="{41974DAC-6EC4-4548-8EEB-7F24AA51388F}" dt="2021-02-16T10:22:22.416" v="540" actId="2696"/>
        <pc:sldMkLst>
          <pc:docMk/>
          <pc:sldMk cId="1557180715" sldId="301"/>
        </pc:sldMkLst>
      </pc:sldChg>
      <pc:sldChg chg="addSp delSp modSp">
        <pc:chgData name="Viel Lamare, Nadine" userId="d660564e-ac34-4418-96a5-2496d1ebc1de" providerId="ADAL" clId="{41974DAC-6EC4-4548-8EEB-7F24AA51388F}" dt="2021-02-16T09:40:55.001" v="488" actId="1076"/>
        <pc:sldMkLst>
          <pc:docMk/>
          <pc:sldMk cId="1109188727" sldId="302"/>
        </pc:sldMkLst>
        <pc:spChg chg="mod">
          <ac:chgData name="Viel Lamare, Nadine" userId="d660564e-ac34-4418-96a5-2496d1ebc1de" providerId="ADAL" clId="{41974DAC-6EC4-4548-8EEB-7F24AA51388F}" dt="2021-02-16T09:40:53.696" v="487" actId="207"/>
          <ac:spMkLst>
            <pc:docMk/>
            <pc:sldMk cId="1109188727" sldId="302"/>
            <ac:spMk id="5" creationId="{DE611599-5304-49DF-AC5B-B7AE8E4A9DDE}"/>
          </ac:spMkLst>
        </pc:spChg>
        <pc:spChg chg="mod">
          <ac:chgData name="Viel Lamare, Nadine" userId="d660564e-ac34-4418-96a5-2496d1ebc1de" providerId="ADAL" clId="{41974DAC-6EC4-4548-8EEB-7F24AA51388F}" dt="2021-02-16T09:40:55.001" v="488" actId="1076"/>
          <ac:spMkLst>
            <pc:docMk/>
            <pc:sldMk cId="1109188727" sldId="302"/>
            <ac:spMk id="6" creationId="{4FA1D5A2-D85E-4C17-AF30-6575C429EBB2}"/>
          </ac:spMkLst>
        </pc:spChg>
        <pc:picChg chg="add del">
          <ac:chgData name="Viel Lamare, Nadine" userId="d660564e-ac34-4418-96a5-2496d1ebc1de" providerId="ADAL" clId="{41974DAC-6EC4-4548-8EEB-7F24AA51388F}" dt="2021-02-16T09:02:30.579" v="8"/>
          <ac:picMkLst>
            <pc:docMk/>
            <pc:sldMk cId="1109188727" sldId="302"/>
            <ac:picMk id="4098" creationId="{92996D44-9CBA-4E91-B5EC-C1935AE62DBA}"/>
          </ac:picMkLst>
        </pc:picChg>
        <pc:cxnChg chg="mod">
          <ac:chgData name="Viel Lamare, Nadine" userId="d660564e-ac34-4418-96a5-2496d1ebc1de" providerId="ADAL" clId="{41974DAC-6EC4-4548-8EEB-7F24AA51388F}" dt="2021-02-16T09:40:55.001" v="488" actId="1076"/>
          <ac:cxnSpMkLst>
            <pc:docMk/>
            <pc:sldMk cId="1109188727" sldId="302"/>
            <ac:cxnSpMk id="23" creationId="{E69938C1-BADB-43DA-AD29-73E824090C7D}"/>
          </ac:cxnSpMkLst>
        </pc:cxnChg>
        <pc:cxnChg chg="mod">
          <ac:chgData name="Viel Lamare, Nadine" userId="d660564e-ac34-4418-96a5-2496d1ebc1de" providerId="ADAL" clId="{41974DAC-6EC4-4548-8EEB-7F24AA51388F}" dt="2021-02-16T09:40:55.001" v="488" actId="1076"/>
          <ac:cxnSpMkLst>
            <pc:docMk/>
            <pc:sldMk cId="1109188727" sldId="302"/>
            <ac:cxnSpMk id="25" creationId="{F16EAF1D-E144-4BF2-8FCE-30215DF3283D}"/>
          </ac:cxnSpMkLst>
        </pc:cxnChg>
        <pc:cxnChg chg="mod">
          <ac:chgData name="Viel Lamare, Nadine" userId="d660564e-ac34-4418-96a5-2496d1ebc1de" providerId="ADAL" clId="{41974DAC-6EC4-4548-8EEB-7F24AA51388F}" dt="2021-02-16T09:40:55.001" v="488" actId="1076"/>
          <ac:cxnSpMkLst>
            <pc:docMk/>
            <pc:sldMk cId="1109188727" sldId="302"/>
            <ac:cxnSpMk id="27" creationId="{B17ADDFF-DFDB-46F3-8FC0-4D7C128E11C6}"/>
          </ac:cxnSpMkLst>
        </pc:cxnChg>
        <pc:cxnChg chg="mod">
          <ac:chgData name="Viel Lamare, Nadine" userId="d660564e-ac34-4418-96a5-2496d1ebc1de" providerId="ADAL" clId="{41974DAC-6EC4-4548-8EEB-7F24AA51388F}" dt="2021-02-16T09:40:55.001" v="488" actId="1076"/>
          <ac:cxnSpMkLst>
            <pc:docMk/>
            <pc:sldMk cId="1109188727" sldId="302"/>
            <ac:cxnSpMk id="29" creationId="{43638C0B-2102-4E74-914B-CAAAC959583A}"/>
          </ac:cxnSpMkLst>
        </pc:cxnChg>
        <pc:cxnChg chg="mod">
          <ac:chgData name="Viel Lamare, Nadine" userId="d660564e-ac34-4418-96a5-2496d1ebc1de" providerId="ADAL" clId="{41974DAC-6EC4-4548-8EEB-7F24AA51388F}" dt="2021-02-16T09:40:55.001" v="488" actId="1076"/>
          <ac:cxnSpMkLst>
            <pc:docMk/>
            <pc:sldMk cId="1109188727" sldId="302"/>
            <ac:cxnSpMk id="31" creationId="{6F4C25FE-9146-460D-B5B8-39832B8848FF}"/>
          </ac:cxnSpMkLst>
        </pc:cxnChg>
        <pc:cxnChg chg="mod">
          <ac:chgData name="Viel Lamare, Nadine" userId="d660564e-ac34-4418-96a5-2496d1ebc1de" providerId="ADAL" clId="{41974DAC-6EC4-4548-8EEB-7F24AA51388F}" dt="2021-02-16T09:40:55.001" v="488" actId="1076"/>
          <ac:cxnSpMkLst>
            <pc:docMk/>
            <pc:sldMk cId="1109188727" sldId="302"/>
            <ac:cxnSpMk id="33" creationId="{7F73497A-32E0-439B-B99B-CAD15B5913D6}"/>
          </ac:cxnSpMkLst>
        </pc:cxnChg>
      </pc:sldChg>
      <pc:sldChg chg="addSp delSp">
        <pc:chgData name="Viel Lamare, Nadine" userId="d660564e-ac34-4418-96a5-2496d1ebc1de" providerId="ADAL" clId="{41974DAC-6EC4-4548-8EEB-7F24AA51388F}" dt="2021-02-16T09:02:38.277" v="9"/>
        <pc:sldMkLst>
          <pc:docMk/>
          <pc:sldMk cId="3996298222" sldId="303"/>
        </pc:sldMkLst>
        <pc:spChg chg="add del">
          <ac:chgData name="Viel Lamare, Nadine" userId="d660564e-ac34-4418-96a5-2496d1ebc1de" providerId="ADAL" clId="{41974DAC-6EC4-4548-8EEB-7F24AA51388F}" dt="2021-02-16T09:00:44.879" v="3"/>
          <ac:spMkLst>
            <pc:docMk/>
            <pc:sldMk cId="3996298222" sldId="303"/>
            <ac:spMk id="3" creationId="{F48E97C1-0C91-41D4-B144-366EE33E6067}"/>
          </ac:spMkLst>
        </pc:spChg>
        <pc:spChg chg="del">
          <ac:chgData name="Viel Lamare, Nadine" userId="d660564e-ac34-4418-96a5-2496d1ebc1de" providerId="ADAL" clId="{41974DAC-6EC4-4548-8EEB-7F24AA51388F}" dt="2021-02-16T09:02:38.277" v="9"/>
          <ac:spMkLst>
            <pc:docMk/>
            <pc:sldMk cId="3996298222" sldId="303"/>
            <ac:spMk id="4" creationId="{633FA5BA-8745-4074-8C89-5A9023DBEF0E}"/>
          </ac:spMkLst>
        </pc:spChg>
        <pc:picChg chg="add del">
          <ac:chgData name="Viel Lamare, Nadine" userId="d660564e-ac34-4418-96a5-2496d1ebc1de" providerId="ADAL" clId="{41974DAC-6EC4-4548-8EEB-7F24AA51388F}" dt="2021-02-16T09:00:37.844" v="1"/>
          <ac:picMkLst>
            <pc:docMk/>
            <pc:sldMk cId="3996298222" sldId="303"/>
            <ac:picMk id="1026" creationId="{58E99A2D-4078-4702-B922-CDBA88BA45B9}"/>
          </ac:picMkLst>
        </pc:picChg>
      </pc:sldChg>
      <pc:sldChg chg="ord">
        <pc:chgData name="Viel Lamare, Nadine" userId="d660564e-ac34-4418-96a5-2496d1ebc1de" providerId="ADAL" clId="{41974DAC-6EC4-4548-8EEB-7F24AA51388F}" dt="2021-02-16T10:23:23.566" v="569"/>
        <pc:sldMkLst>
          <pc:docMk/>
          <pc:sldMk cId="3121673403" sldId="304"/>
        </pc:sldMkLst>
      </pc:sldChg>
      <pc:sldChg chg="modSp">
        <pc:chgData name="Viel Lamare, Nadine" userId="d660564e-ac34-4418-96a5-2496d1ebc1de" providerId="ADAL" clId="{41974DAC-6EC4-4548-8EEB-7F24AA51388F}" dt="2021-02-16T10:31:55.149" v="588" actId="1076"/>
        <pc:sldMkLst>
          <pc:docMk/>
          <pc:sldMk cId="1559024594" sldId="307"/>
        </pc:sldMkLst>
        <pc:spChg chg="mod">
          <ac:chgData name="Viel Lamare, Nadine" userId="d660564e-ac34-4418-96a5-2496d1ebc1de" providerId="ADAL" clId="{41974DAC-6EC4-4548-8EEB-7F24AA51388F}" dt="2021-02-16T09:42:19.395" v="494" actId="207"/>
          <ac:spMkLst>
            <pc:docMk/>
            <pc:sldMk cId="1559024594" sldId="307"/>
            <ac:spMk id="5" creationId="{1702F129-FB72-4FBD-94C5-B691B93A67FA}"/>
          </ac:spMkLst>
        </pc:spChg>
        <pc:spChg chg="mod">
          <ac:chgData name="Viel Lamare, Nadine" userId="d660564e-ac34-4418-96a5-2496d1ebc1de" providerId="ADAL" clId="{41974DAC-6EC4-4548-8EEB-7F24AA51388F}" dt="2021-02-16T09:42:26.308" v="495" actId="207"/>
          <ac:spMkLst>
            <pc:docMk/>
            <pc:sldMk cId="1559024594" sldId="307"/>
            <ac:spMk id="7" creationId="{D230B1E4-24B9-4D15-9998-5EB2C1C23CAF}"/>
          </ac:spMkLst>
        </pc:spChg>
        <pc:spChg chg="mod">
          <ac:chgData name="Viel Lamare, Nadine" userId="d660564e-ac34-4418-96a5-2496d1ebc1de" providerId="ADAL" clId="{41974DAC-6EC4-4548-8EEB-7F24AA51388F}" dt="2021-02-16T10:31:55.149" v="588" actId="1076"/>
          <ac:spMkLst>
            <pc:docMk/>
            <pc:sldMk cId="1559024594" sldId="307"/>
            <ac:spMk id="12" creationId="{CED31186-DF42-4B3C-B57F-9FF744992233}"/>
          </ac:spMkLst>
        </pc:spChg>
      </pc:sldChg>
      <pc:sldChg chg="modSp">
        <pc:chgData name="Viel Lamare, Nadine" userId="d660564e-ac34-4418-96a5-2496d1ebc1de" providerId="ADAL" clId="{41974DAC-6EC4-4548-8EEB-7F24AA51388F}" dt="2021-02-16T09:43:35.227" v="510" actId="20577"/>
        <pc:sldMkLst>
          <pc:docMk/>
          <pc:sldMk cId="971059135" sldId="308"/>
        </pc:sldMkLst>
        <pc:spChg chg="mod">
          <ac:chgData name="Viel Lamare, Nadine" userId="d660564e-ac34-4418-96a5-2496d1ebc1de" providerId="ADAL" clId="{41974DAC-6EC4-4548-8EEB-7F24AA51388F}" dt="2021-02-16T09:43:35.227" v="510" actId="20577"/>
          <ac:spMkLst>
            <pc:docMk/>
            <pc:sldMk cId="971059135" sldId="308"/>
            <ac:spMk id="3" creationId="{13527067-D54E-4F25-9BCE-14F1973AEB74}"/>
          </ac:spMkLst>
        </pc:spChg>
      </pc:sldChg>
      <pc:sldChg chg="modSp">
        <pc:chgData name="Viel Lamare, Nadine" userId="d660564e-ac34-4418-96a5-2496d1ebc1de" providerId="ADAL" clId="{41974DAC-6EC4-4548-8EEB-7F24AA51388F}" dt="2021-02-16T10:00:05.029" v="539" actId="20577"/>
        <pc:sldMkLst>
          <pc:docMk/>
          <pc:sldMk cId="2282287365" sldId="309"/>
        </pc:sldMkLst>
        <pc:spChg chg="mod">
          <ac:chgData name="Viel Lamare, Nadine" userId="d660564e-ac34-4418-96a5-2496d1ebc1de" providerId="ADAL" clId="{41974DAC-6EC4-4548-8EEB-7F24AA51388F}" dt="2021-02-16T10:00:05.029" v="539" actId="20577"/>
          <ac:spMkLst>
            <pc:docMk/>
            <pc:sldMk cId="2282287365" sldId="309"/>
            <ac:spMk id="8" creationId="{D6FE013E-8A16-4B71-A863-0C9CEED82464}"/>
          </ac:spMkLst>
        </pc:spChg>
      </pc:sldChg>
      <pc:sldChg chg="addSp modSp">
        <pc:chgData name="Viel Lamare, Nadine" userId="d660564e-ac34-4418-96a5-2496d1ebc1de" providerId="ADAL" clId="{41974DAC-6EC4-4548-8EEB-7F24AA51388F}" dt="2021-02-16T09:40:10.762" v="486" actId="1076"/>
        <pc:sldMkLst>
          <pc:docMk/>
          <pc:sldMk cId="3836479723" sldId="314"/>
        </pc:sldMkLst>
        <pc:spChg chg="add mod">
          <ac:chgData name="Viel Lamare, Nadine" userId="d660564e-ac34-4418-96a5-2496d1ebc1de" providerId="ADAL" clId="{41974DAC-6EC4-4548-8EEB-7F24AA51388F}" dt="2021-02-16T09:40:10.762" v="486" actId="1076"/>
          <ac:spMkLst>
            <pc:docMk/>
            <pc:sldMk cId="3836479723" sldId="314"/>
            <ac:spMk id="17" creationId="{599E361B-06F0-4009-A575-03AD9BED6951}"/>
          </ac:spMkLst>
        </pc:spChg>
      </pc:sldChg>
      <pc:sldChg chg="modSp">
        <pc:chgData name="Viel Lamare, Nadine" userId="d660564e-ac34-4418-96a5-2496d1ebc1de" providerId="ADAL" clId="{41974DAC-6EC4-4548-8EEB-7F24AA51388F}" dt="2021-02-16T13:36:52.868" v="592" actId="313"/>
        <pc:sldMkLst>
          <pc:docMk/>
          <pc:sldMk cId="186577135" sldId="1566"/>
        </pc:sldMkLst>
        <pc:spChg chg="mod">
          <ac:chgData name="Viel Lamare, Nadine" userId="d660564e-ac34-4418-96a5-2496d1ebc1de" providerId="ADAL" clId="{41974DAC-6EC4-4548-8EEB-7F24AA51388F}" dt="2021-02-16T13:36:52.868" v="592" actId="313"/>
          <ac:spMkLst>
            <pc:docMk/>
            <pc:sldMk cId="186577135" sldId="1566"/>
            <ac:spMk id="4" creationId="{42FF72F6-DD69-B342-89A3-22E4DF14545B}"/>
          </ac:spMkLst>
        </pc:spChg>
      </pc:sldChg>
      <pc:sldChg chg="addSp delSp add del">
        <pc:chgData name="Viel Lamare, Nadine" userId="d660564e-ac34-4418-96a5-2496d1ebc1de" providerId="ADAL" clId="{41974DAC-6EC4-4548-8EEB-7F24AA51388F}" dt="2021-02-16T09:12:06.954" v="13" actId="2696"/>
        <pc:sldMkLst>
          <pc:docMk/>
          <pc:sldMk cId="2139616628" sldId="1572"/>
        </pc:sldMkLst>
        <pc:picChg chg="add del">
          <ac:chgData name="Viel Lamare, Nadine" userId="d660564e-ac34-4418-96a5-2496d1ebc1de" providerId="ADAL" clId="{41974DAC-6EC4-4548-8EEB-7F24AA51388F}" dt="2021-02-16T09:02:38.955" v="10" actId="478"/>
          <ac:picMkLst>
            <pc:docMk/>
            <pc:sldMk cId="2139616628" sldId="1572"/>
            <ac:picMk id="3074" creationId="{53084C06-6C3D-449F-A436-2AB8340FB701}"/>
          </ac:picMkLst>
        </pc:picChg>
      </pc:sldChg>
      <pc:sldChg chg="add del">
        <pc:chgData name="Viel Lamare, Nadine" userId="d660564e-ac34-4418-96a5-2496d1ebc1de" providerId="ADAL" clId="{41974DAC-6EC4-4548-8EEB-7F24AA51388F}" dt="2021-02-16T09:42:02.575" v="493" actId="2696"/>
        <pc:sldMkLst>
          <pc:docMk/>
          <pc:sldMk cId="3394549361" sldId="1573"/>
        </pc:sldMkLst>
      </pc:sldChg>
      <pc:sldChg chg="addSp delSp modSp del">
        <pc:chgData name="Viel Lamare, Nadine" userId="d660564e-ac34-4418-96a5-2496d1ebc1de" providerId="ADAL" clId="{41974DAC-6EC4-4548-8EEB-7F24AA51388F}" dt="2021-02-16T09:30:54.698" v="368" actId="2696"/>
        <pc:sldMkLst>
          <pc:docMk/>
          <pc:sldMk cId="1857117768" sldId="1574"/>
        </pc:sldMkLst>
        <pc:spChg chg="add del mod">
          <ac:chgData name="Viel Lamare, Nadine" userId="d660564e-ac34-4418-96a5-2496d1ebc1de" providerId="ADAL" clId="{41974DAC-6EC4-4548-8EEB-7F24AA51388F}" dt="2021-02-16T09:14:20.986" v="20"/>
          <ac:spMkLst>
            <pc:docMk/>
            <pc:sldMk cId="1857117768" sldId="1574"/>
            <ac:spMk id="2" creationId="{8CFD7E8D-AFBC-4FE1-A7DC-2DE7B530E6EB}"/>
          </ac:spMkLst>
        </pc:spChg>
        <pc:spChg chg="add del mod">
          <ac:chgData name="Viel Lamare, Nadine" userId="d660564e-ac34-4418-96a5-2496d1ebc1de" providerId="ADAL" clId="{41974DAC-6EC4-4548-8EEB-7F24AA51388F}" dt="2021-02-16T09:14:20.986" v="20"/>
          <ac:spMkLst>
            <pc:docMk/>
            <pc:sldMk cId="1857117768" sldId="1574"/>
            <ac:spMk id="3" creationId="{1CA06634-AB2A-440C-9422-5E47F73831C6}"/>
          </ac:spMkLst>
        </pc:spChg>
        <pc:spChg chg="add del mod">
          <ac:chgData name="Viel Lamare, Nadine" userId="d660564e-ac34-4418-96a5-2496d1ebc1de" providerId="ADAL" clId="{41974DAC-6EC4-4548-8EEB-7F24AA51388F}" dt="2021-02-16T09:14:20.986" v="20"/>
          <ac:spMkLst>
            <pc:docMk/>
            <pc:sldMk cId="1857117768" sldId="1574"/>
            <ac:spMk id="4" creationId="{4F4DC8C5-8FA1-47B2-BEFE-111C778D7A6B}"/>
          </ac:spMkLst>
        </pc:spChg>
        <pc:spChg chg="add del mod">
          <ac:chgData name="Viel Lamare, Nadine" userId="d660564e-ac34-4418-96a5-2496d1ebc1de" providerId="ADAL" clId="{41974DAC-6EC4-4548-8EEB-7F24AA51388F}" dt="2021-02-16T09:14:43.057" v="22"/>
          <ac:spMkLst>
            <pc:docMk/>
            <pc:sldMk cId="1857117768" sldId="1574"/>
            <ac:spMk id="5" creationId="{BD763FE7-BB47-4D79-AE42-106CB73E58A1}"/>
          </ac:spMkLst>
        </pc:spChg>
        <pc:spChg chg="add del mod">
          <ac:chgData name="Viel Lamare, Nadine" userId="d660564e-ac34-4418-96a5-2496d1ebc1de" providerId="ADAL" clId="{41974DAC-6EC4-4548-8EEB-7F24AA51388F}" dt="2021-02-16T09:14:43.057" v="22"/>
          <ac:spMkLst>
            <pc:docMk/>
            <pc:sldMk cId="1857117768" sldId="1574"/>
            <ac:spMk id="6" creationId="{89B46FE5-7746-4F8C-961B-6C9FA45F24A8}"/>
          </ac:spMkLst>
        </pc:spChg>
        <pc:spChg chg="add del mod">
          <ac:chgData name="Viel Lamare, Nadine" userId="d660564e-ac34-4418-96a5-2496d1ebc1de" providerId="ADAL" clId="{41974DAC-6EC4-4548-8EEB-7F24AA51388F}" dt="2021-02-16T09:14:43.057" v="22"/>
          <ac:spMkLst>
            <pc:docMk/>
            <pc:sldMk cId="1857117768" sldId="1574"/>
            <ac:spMk id="7" creationId="{EFE00FCF-AF3C-43A5-93FE-5D50487D41E8}"/>
          </ac:spMkLst>
        </pc:spChg>
        <pc:graphicFrameChg chg="modGraphic">
          <ac:chgData name="Viel Lamare, Nadine" userId="d660564e-ac34-4418-96a5-2496d1ebc1de" providerId="ADAL" clId="{41974DAC-6EC4-4548-8EEB-7F24AA51388F}" dt="2021-02-16T09:17:20.038" v="38" actId="14734"/>
          <ac:graphicFrameMkLst>
            <pc:docMk/>
            <pc:sldMk cId="1857117768" sldId="1574"/>
            <ac:graphicFrameMk id="280" creationId="{00000000-0000-0000-0000-000000000000}"/>
          </ac:graphicFrameMkLst>
        </pc:graphicFrameChg>
      </pc:sldChg>
      <pc:sldChg chg="add del">
        <pc:chgData name="Viel Lamare, Nadine" userId="d660564e-ac34-4418-96a5-2496d1ebc1de" providerId="ADAL" clId="{41974DAC-6EC4-4548-8EEB-7F24AA51388F}" dt="2021-02-16T09:13:21.957" v="18" actId="2696"/>
        <pc:sldMkLst>
          <pc:docMk/>
          <pc:sldMk cId="2935900952" sldId="1574"/>
        </pc:sldMkLst>
      </pc:sldChg>
      <pc:sldChg chg="addSp delSp modSp add ord">
        <pc:chgData name="Viel Lamare, Nadine" userId="d660564e-ac34-4418-96a5-2496d1ebc1de" providerId="ADAL" clId="{41974DAC-6EC4-4548-8EEB-7F24AA51388F}" dt="2021-02-16T10:23:19.046" v="568"/>
        <pc:sldMkLst>
          <pc:docMk/>
          <pc:sldMk cId="2792912612" sldId="1575"/>
        </pc:sldMkLst>
        <pc:spChg chg="mod">
          <ac:chgData name="Viel Lamare, Nadine" userId="d660564e-ac34-4418-96a5-2496d1ebc1de" providerId="ADAL" clId="{41974DAC-6EC4-4548-8EEB-7F24AA51388F}" dt="2021-02-16T10:22:58.754" v="553" actId="20577"/>
          <ac:spMkLst>
            <pc:docMk/>
            <pc:sldMk cId="2792912612" sldId="1575"/>
            <ac:spMk id="2" creationId="{7385DBDB-33A9-44B2-9445-CAA461971527}"/>
          </ac:spMkLst>
        </pc:spChg>
        <pc:spChg chg="mod">
          <ac:chgData name="Viel Lamare, Nadine" userId="d660564e-ac34-4418-96a5-2496d1ebc1de" providerId="ADAL" clId="{41974DAC-6EC4-4548-8EEB-7F24AA51388F}" dt="2021-02-16T10:23:07.148" v="567" actId="20577"/>
          <ac:spMkLst>
            <pc:docMk/>
            <pc:sldMk cId="2792912612" sldId="1575"/>
            <ac:spMk id="4" creationId="{93071B40-BE08-4C45-9928-623E5250E997}"/>
          </ac:spMkLst>
        </pc:spChg>
        <pc:spChg chg="del">
          <ac:chgData name="Viel Lamare, Nadine" userId="d660564e-ac34-4418-96a5-2496d1ebc1de" providerId="ADAL" clId="{41974DAC-6EC4-4548-8EEB-7F24AA51388F}" dt="2021-02-16T09:18:41.961" v="55" actId="478"/>
          <ac:spMkLst>
            <pc:docMk/>
            <pc:sldMk cId="2792912612" sldId="1575"/>
            <ac:spMk id="6" creationId="{3E839A87-B424-49BE-A284-B3282EDC89C7}"/>
          </ac:spMkLst>
        </pc:spChg>
        <pc:spChg chg="add del">
          <ac:chgData name="Viel Lamare, Nadine" userId="d660564e-ac34-4418-96a5-2496d1ebc1de" providerId="ADAL" clId="{41974DAC-6EC4-4548-8EEB-7F24AA51388F}" dt="2021-02-16T09:26:59.424" v="125"/>
          <ac:spMkLst>
            <pc:docMk/>
            <pc:sldMk cId="2792912612" sldId="1575"/>
            <ac:spMk id="7" creationId="{99CA41D6-0F63-47AA-9F56-E4EA30FEFAA0}"/>
          </ac:spMkLst>
        </pc:spChg>
        <pc:spChg chg="add del">
          <ac:chgData name="Viel Lamare, Nadine" userId="d660564e-ac34-4418-96a5-2496d1ebc1de" providerId="ADAL" clId="{41974DAC-6EC4-4548-8EEB-7F24AA51388F}" dt="2021-02-16T09:27:11.030" v="131" actId="478"/>
          <ac:spMkLst>
            <pc:docMk/>
            <pc:sldMk cId="2792912612" sldId="1575"/>
            <ac:spMk id="8" creationId="{D28F6727-7AC4-40BC-9BE9-CFD692024CF8}"/>
          </ac:spMkLst>
        </pc:spChg>
        <pc:spChg chg="add del mod">
          <ac:chgData name="Viel Lamare, Nadine" userId="d660564e-ac34-4418-96a5-2496d1ebc1de" providerId="ADAL" clId="{41974DAC-6EC4-4548-8EEB-7F24AA51388F}" dt="2021-02-16T09:23:51.278" v="105" actId="478"/>
          <ac:spMkLst>
            <pc:docMk/>
            <pc:sldMk cId="2792912612" sldId="1575"/>
            <ac:spMk id="28" creationId="{3D99D730-DDEE-4161-87BB-95BD19B0A042}"/>
          </ac:spMkLst>
        </pc:spChg>
        <pc:spChg chg="mod">
          <ac:chgData name="Viel Lamare, Nadine" userId="d660564e-ac34-4418-96a5-2496d1ebc1de" providerId="ADAL" clId="{41974DAC-6EC4-4548-8EEB-7F24AA51388F}" dt="2021-02-16T09:41:18.703" v="490" actId="207"/>
          <ac:spMkLst>
            <pc:docMk/>
            <pc:sldMk cId="2792912612" sldId="1575"/>
            <ac:spMk id="30" creationId="{46E5A533-A5CF-4F09-B542-1D1AB8B9964D}"/>
          </ac:spMkLst>
        </pc:spChg>
        <pc:spChg chg="mod">
          <ac:chgData name="Viel Lamare, Nadine" userId="d660564e-ac34-4418-96a5-2496d1ebc1de" providerId="ADAL" clId="{41974DAC-6EC4-4548-8EEB-7F24AA51388F}" dt="2021-02-16T09:41:23.492" v="491" actId="207"/>
          <ac:spMkLst>
            <pc:docMk/>
            <pc:sldMk cId="2792912612" sldId="1575"/>
            <ac:spMk id="31" creationId="{B0A46A19-F080-4CC9-898A-54AE0FE4EC7F}"/>
          </ac:spMkLst>
        </pc:spChg>
        <pc:spChg chg="del mod topLvl">
          <ac:chgData name="Viel Lamare, Nadine" userId="d660564e-ac34-4418-96a5-2496d1ebc1de" providerId="ADAL" clId="{41974DAC-6EC4-4548-8EEB-7F24AA51388F}" dt="2021-02-16T09:24:09.711" v="110" actId="478"/>
          <ac:spMkLst>
            <pc:docMk/>
            <pc:sldMk cId="2792912612" sldId="1575"/>
            <ac:spMk id="33" creationId="{2D2B3144-C2AE-4D62-9153-830C56271B62}"/>
          </ac:spMkLst>
        </pc:spChg>
        <pc:spChg chg="mod topLvl">
          <ac:chgData name="Viel Lamare, Nadine" userId="d660564e-ac34-4418-96a5-2496d1ebc1de" providerId="ADAL" clId="{41974DAC-6EC4-4548-8EEB-7F24AA51388F}" dt="2021-02-16T09:24:09.711" v="110" actId="478"/>
          <ac:spMkLst>
            <pc:docMk/>
            <pc:sldMk cId="2792912612" sldId="1575"/>
            <ac:spMk id="34" creationId="{6F517A72-265D-4ABF-9FB5-450039657008}"/>
          </ac:spMkLst>
        </pc:spChg>
        <pc:spChg chg="mod topLvl">
          <ac:chgData name="Viel Lamare, Nadine" userId="d660564e-ac34-4418-96a5-2496d1ebc1de" providerId="ADAL" clId="{41974DAC-6EC4-4548-8EEB-7F24AA51388F}" dt="2021-02-16T09:30:25.566" v="363" actId="478"/>
          <ac:spMkLst>
            <pc:docMk/>
            <pc:sldMk cId="2792912612" sldId="1575"/>
            <ac:spMk id="36" creationId="{BBA6075F-4F92-4986-9B7B-0F3E12C163CD}"/>
          </ac:spMkLst>
        </pc:spChg>
        <pc:spChg chg="del mod topLvl">
          <ac:chgData name="Viel Lamare, Nadine" userId="d660564e-ac34-4418-96a5-2496d1ebc1de" providerId="ADAL" clId="{41974DAC-6EC4-4548-8EEB-7F24AA51388F}" dt="2021-02-16T09:30:25.566" v="363" actId="478"/>
          <ac:spMkLst>
            <pc:docMk/>
            <pc:sldMk cId="2792912612" sldId="1575"/>
            <ac:spMk id="37" creationId="{610D131D-A26A-4244-88D2-80D9EB0EEA2E}"/>
          </ac:spMkLst>
        </pc:spChg>
        <pc:spChg chg="mod topLvl">
          <ac:chgData name="Viel Lamare, Nadine" userId="d660564e-ac34-4418-96a5-2496d1ebc1de" providerId="ADAL" clId="{41974DAC-6EC4-4548-8EEB-7F24AA51388F}" dt="2021-02-16T09:30:28.609" v="364" actId="478"/>
          <ac:spMkLst>
            <pc:docMk/>
            <pc:sldMk cId="2792912612" sldId="1575"/>
            <ac:spMk id="39" creationId="{65387F56-F65D-42CB-8420-A3EFBE4D9B34}"/>
          </ac:spMkLst>
        </pc:spChg>
        <pc:spChg chg="del mod topLvl">
          <ac:chgData name="Viel Lamare, Nadine" userId="d660564e-ac34-4418-96a5-2496d1ebc1de" providerId="ADAL" clId="{41974DAC-6EC4-4548-8EEB-7F24AA51388F}" dt="2021-02-16T09:30:28.609" v="364" actId="478"/>
          <ac:spMkLst>
            <pc:docMk/>
            <pc:sldMk cId="2792912612" sldId="1575"/>
            <ac:spMk id="40" creationId="{FAA3EDED-71DD-4209-9EE1-484855B10014}"/>
          </ac:spMkLst>
        </pc:spChg>
        <pc:spChg chg="mod topLvl">
          <ac:chgData name="Viel Lamare, Nadine" userId="d660564e-ac34-4418-96a5-2496d1ebc1de" providerId="ADAL" clId="{41974DAC-6EC4-4548-8EEB-7F24AA51388F}" dt="2021-02-16T09:30:31.694" v="365" actId="478"/>
          <ac:spMkLst>
            <pc:docMk/>
            <pc:sldMk cId="2792912612" sldId="1575"/>
            <ac:spMk id="42" creationId="{4EEB417C-891E-4514-A9EA-254BD91C7A43}"/>
          </ac:spMkLst>
        </pc:spChg>
        <pc:spChg chg="del mod topLvl">
          <ac:chgData name="Viel Lamare, Nadine" userId="d660564e-ac34-4418-96a5-2496d1ebc1de" providerId="ADAL" clId="{41974DAC-6EC4-4548-8EEB-7F24AA51388F}" dt="2021-02-16T09:30:31.694" v="365" actId="478"/>
          <ac:spMkLst>
            <pc:docMk/>
            <pc:sldMk cId="2792912612" sldId="1575"/>
            <ac:spMk id="43" creationId="{A829EF30-50CA-4529-9243-66CC7D6E41CE}"/>
          </ac:spMkLst>
        </pc:spChg>
        <pc:spChg chg="mod topLvl">
          <ac:chgData name="Viel Lamare, Nadine" userId="d660564e-ac34-4418-96a5-2496d1ebc1de" providerId="ADAL" clId="{41974DAC-6EC4-4548-8EEB-7F24AA51388F}" dt="2021-02-16T09:30:33.509" v="366" actId="478"/>
          <ac:spMkLst>
            <pc:docMk/>
            <pc:sldMk cId="2792912612" sldId="1575"/>
            <ac:spMk id="45" creationId="{C21493CB-7AD4-4577-A47D-C8DC4F2475B6}"/>
          </ac:spMkLst>
        </pc:spChg>
        <pc:spChg chg="del mod">
          <ac:chgData name="Viel Lamare, Nadine" userId="d660564e-ac34-4418-96a5-2496d1ebc1de" providerId="ADAL" clId="{41974DAC-6EC4-4548-8EEB-7F24AA51388F}" dt="2021-02-16T09:23:43.087" v="101" actId="478"/>
          <ac:spMkLst>
            <pc:docMk/>
            <pc:sldMk cId="2792912612" sldId="1575"/>
            <ac:spMk id="46" creationId="{DFED7E11-ECCA-47C6-8EF2-2478755C002D}"/>
          </ac:spMkLst>
        </pc:spChg>
        <pc:spChg chg="del mod topLvl">
          <ac:chgData name="Viel Lamare, Nadine" userId="d660564e-ac34-4418-96a5-2496d1ebc1de" providerId="ADAL" clId="{41974DAC-6EC4-4548-8EEB-7F24AA51388F}" dt="2021-02-16T09:30:33.509" v="366" actId="478"/>
          <ac:spMkLst>
            <pc:docMk/>
            <pc:sldMk cId="2792912612" sldId="1575"/>
            <ac:spMk id="47" creationId="{6FE6645B-422C-4ED8-96F1-229B4AF4712C}"/>
          </ac:spMkLst>
        </pc:spChg>
        <pc:spChg chg="del mod">
          <ac:chgData name="Viel Lamare, Nadine" userId="d660564e-ac34-4418-96a5-2496d1ebc1de" providerId="ADAL" clId="{41974DAC-6EC4-4548-8EEB-7F24AA51388F}" dt="2021-02-16T09:23:45.169" v="102" actId="478"/>
          <ac:spMkLst>
            <pc:docMk/>
            <pc:sldMk cId="2792912612" sldId="1575"/>
            <ac:spMk id="48" creationId="{15DD9E98-52F2-471E-A31B-B120127C78E3}"/>
          </ac:spMkLst>
        </pc:spChg>
        <pc:spChg chg="mod topLvl">
          <ac:chgData name="Viel Lamare, Nadine" userId="d660564e-ac34-4418-96a5-2496d1ebc1de" providerId="ADAL" clId="{41974DAC-6EC4-4548-8EEB-7F24AA51388F}" dt="2021-02-16T09:41:41.791" v="492" actId="1076"/>
          <ac:spMkLst>
            <pc:docMk/>
            <pc:sldMk cId="2792912612" sldId="1575"/>
            <ac:spMk id="50" creationId="{AF196F4B-40AF-4F7B-98D2-B8006DC82B58}"/>
          </ac:spMkLst>
        </pc:spChg>
        <pc:spChg chg="del mod topLvl">
          <ac:chgData name="Viel Lamare, Nadine" userId="d660564e-ac34-4418-96a5-2496d1ebc1de" providerId="ADAL" clId="{41974DAC-6EC4-4548-8EEB-7F24AA51388F}" dt="2021-02-16T09:30:35.725" v="367" actId="478"/>
          <ac:spMkLst>
            <pc:docMk/>
            <pc:sldMk cId="2792912612" sldId="1575"/>
            <ac:spMk id="51" creationId="{1B57B0FA-A2F2-4851-83F7-E6676444F30A}"/>
          </ac:spMkLst>
        </pc:spChg>
        <pc:spChg chg="del">
          <ac:chgData name="Viel Lamare, Nadine" userId="d660564e-ac34-4418-96a5-2496d1ebc1de" providerId="ADAL" clId="{41974DAC-6EC4-4548-8EEB-7F24AA51388F}" dt="2021-02-16T09:23:47.205" v="103" actId="478"/>
          <ac:spMkLst>
            <pc:docMk/>
            <pc:sldMk cId="2792912612" sldId="1575"/>
            <ac:spMk id="62" creationId="{D350FD10-5B63-4B72-84B4-7BA12A4F89C1}"/>
          </ac:spMkLst>
        </pc:spChg>
        <pc:spChg chg="del">
          <ac:chgData name="Viel Lamare, Nadine" userId="d660564e-ac34-4418-96a5-2496d1ebc1de" providerId="ADAL" clId="{41974DAC-6EC4-4548-8EEB-7F24AA51388F}" dt="2021-02-16T09:18:25.629" v="45" actId="478"/>
          <ac:spMkLst>
            <pc:docMk/>
            <pc:sldMk cId="2792912612" sldId="1575"/>
            <ac:spMk id="74" creationId="{C2CB8286-61A4-4C59-AC53-CA7693E38BBD}"/>
          </ac:spMkLst>
        </pc:spChg>
        <pc:spChg chg="del">
          <ac:chgData name="Viel Lamare, Nadine" userId="d660564e-ac34-4418-96a5-2496d1ebc1de" providerId="ADAL" clId="{41974DAC-6EC4-4548-8EEB-7F24AA51388F}" dt="2021-02-16T09:18:47.865" v="58" actId="478"/>
          <ac:spMkLst>
            <pc:docMk/>
            <pc:sldMk cId="2792912612" sldId="1575"/>
            <ac:spMk id="84" creationId="{106D48EF-53B3-4416-862E-CC00F88C5532}"/>
          </ac:spMkLst>
        </pc:spChg>
        <pc:spChg chg="del">
          <ac:chgData name="Viel Lamare, Nadine" userId="d660564e-ac34-4418-96a5-2496d1ebc1de" providerId="ADAL" clId="{41974DAC-6EC4-4548-8EEB-7F24AA51388F}" dt="2021-02-16T09:18:50.124" v="60" actId="478"/>
          <ac:spMkLst>
            <pc:docMk/>
            <pc:sldMk cId="2792912612" sldId="1575"/>
            <ac:spMk id="85" creationId="{22C337B0-CEB9-4C0F-94FD-E4995E294F7B}"/>
          </ac:spMkLst>
        </pc:spChg>
        <pc:spChg chg="del">
          <ac:chgData name="Viel Lamare, Nadine" userId="d660564e-ac34-4418-96a5-2496d1ebc1de" providerId="ADAL" clId="{41974DAC-6EC4-4548-8EEB-7F24AA51388F}" dt="2021-02-16T09:18:24.398" v="44" actId="478"/>
          <ac:spMkLst>
            <pc:docMk/>
            <pc:sldMk cId="2792912612" sldId="1575"/>
            <ac:spMk id="86" creationId="{37078F60-4038-4AC4-989C-5C8B953FC5A5}"/>
          </ac:spMkLst>
        </pc:spChg>
        <pc:spChg chg="del">
          <ac:chgData name="Viel Lamare, Nadine" userId="d660564e-ac34-4418-96a5-2496d1ebc1de" providerId="ADAL" clId="{41974DAC-6EC4-4548-8EEB-7F24AA51388F}" dt="2021-02-16T09:18:30.824" v="48" actId="478"/>
          <ac:spMkLst>
            <pc:docMk/>
            <pc:sldMk cId="2792912612" sldId="1575"/>
            <ac:spMk id="87" creationId="{C37BDDE2-916A-49E0-A1B3-FFB03978937D}"/>
          </ac:spMkLst>
        </pc:spChg>
        <pc:spChg chg="del">
          <ac:chgData name="Viel Lamare, Nadine" userId="d660564e-ac34-4418-96a5-2496d1ebc1de" providerId="ADAL" clId="{41974DAC-6EC4-4548-8EEB-7F24AA51388F}" dt="2021-02-16T09:18:51.806" v="61" actId="478"/>
          <ac:spMkLst>
            <pc:docMk/>
            <pc:sldMk cId="2792912612" sldId="1575"/>
            <ac:spMk id="88" creationId="{B95B17A7-1C7F-4EBE-BBEF-1F5900838C8B}"/>
          </ac:spMkLst>
        </pc:spChg>
        <pc:spChg chg="del">
          <ac:chgData name="Viel Lamare, Nadine" userId="d660564e-ac34-4418-96a5-2496d1ebc1de" providerId="ADAL" clId="{41974DAC-6EC4-4548-8EEB-7F24AA51388F}" dt="2021-02-16T09:18:40.604" v="54" actId="478"/>
          <ac:spMkLst>
            <pc:docMk/>
            <pc:sldMk cId="2792912612" sldId="1575"/>
            <ac:spMk id="91" creationId="{22FB26BF-8D97-41DD-B0BF-30F5D548E611}"/>
          </ac:spMkLst>
        </pc:spChg>
        <pc:spChg chg="del">
          <ac:chgData name="Viel Lamare, Nadine" userId="d660564e-ac34-4418-96a5-2496d1ebc1de" providerId="ADAL" clId="{41974DAC-6EC4-4548-8EEB-7F24AA51388F}" dt="2021-02-16T09:18:39.603" v="53" actId="478"/>
          <ac:spMkLst>
            <pc:docMk/>
            <pc:sldMk cId="2792912612" sldId="1575"/>
            <ac:spMk id="92" creationId="{86E93E30-A6DD-4FDE-A758-A5168A223A10}"/>
          </ac:spMkLst>
        </pc:spChg>
        <pc:spChg chg="del mod">
          <ac:chgData name="Viel Lamare, Nadine" userId="d660564e-ac34-4418-96a5-2496d1ebc1de" providerId="ADAL" clId="{41974DAC-6EC4-4548-8EEB-7F24AA51388F}" dt="2021-02-16T09:18:46.460" v="57" actId="478"/>
          <ac:spMkLst>
            <pc:docMk/>
            <pc:sldMk cId="2792912612" sldId="1575"/>
            <ac:spMk id="93" creationId="{BBFD876F-3402-4D15-823C-4F5BD28FC79A}"/>
          </ac:spMkLst>
        </pc:spChg>
        <pc:spChg chg="del">
          <ac:chgData name="Viel Lamare, Nadine" userId="d660564e-ac34-4418-96a5-2496d1ebc1de" providerId="ADAL" clId="{41974DAC-6EC4-4548-8EEB-7F24AA51388F}" dt="2021-02-16T09:18:33.558" v="50" actId="478"/>
          <ac:spMkLst>
            <pc:docMk/>
            <pc:sldMk cId="2792912612" sldId="1575"/>
            <ac:spMk id="94" creationId="{82EE39D2-864C-49DD-AE18-8BB2A450B004}"/>
          </ac:spMkLst>
        </pc:spChg>
        <pc:spChg chg="del mod">
          <ac:chgData name="Viel Lamare, Nadine" userId="d660564e-ac34-4418-96a5-2496d1ebc1de" providerId="ADAL" clId="{41974DAC-6EC4-4548-8EEB-7F24AA51388F}" dt="2021-02-16T09:18:38.282" v="52" actId="478"/>
          <ac:spMkLst>
            <pc:docMk/>
            <pc:sldMk cId="2792912612" sldId="1575"/>
            <ac:spMk id="95" creationId="{595EBCE9-2031-4B45-99E5-59B0831B3208}"/>
          </ac:spMkLst>
        </pc:spChg>
        <pc:spChg chg="del">
          <ac:chgData name="Viel Lamare, Nadine" userId="d660564e-ac34-4418-96a5-2496d1ebc1de" providerId="ADAL" clId="{41974DAC-6EC4-4548-8EEB-7F24AA51388F}" dt="2021-02-16T09:18:26.367" v="46" actId="478"/>
          <ac:spMkLst>
            <pc:docMk/>
            <pc:sldMk cId="2792912612" sldId="1575"/>
            <ac:spMk id="96" creationId="{A74D03D2-EAFC-41DE-98DA-60A68DC8C066}"/>
          </ac:spMkLst>
        </pc:spChg>
        <pc:spChg chg="del">
          <ac:chgData name="Viel Lamare, Nadine" userId="d660564e-ac34-4418-96a5-2496d1ebc1de" providerId="ADAL" clId="{41974DAC-6EC4-4548-8EEB-7F24AA51388F}" dt="2021-02-16T09:18:48.964" v="59" actId="478"/>
          <ac:spMkLst>
            <pc:docMk/>
            <pc:sldMk cId="2792912612" sldId="1575"/>
            <ac:spMk id="97" creationId="{A30F8777-6E0E-47DC-9413-28732DE93AA2}"/>
          </ac:spMkLst>
        </pc:spChg>
        <pc:spChg chg="del">
          <ac:chgData name="Viel Lamare, Nadine" userId="d660564e-ac34-4418-96a5-2496d1ebc1de" providerId="ADAL" clId="{41974DAC-6EC4-4548-8EEB-7F24AA51388F}" dt="2021-02-16T09:18:53.129" v="62" actId="478"/>
          <ac:spMkLst>
            <pc:docMk/>
            <pc:sldMk cId="2792912612" sldId="1575"/>
            <ac:spMk id="98" creationId="{D055E181-27A5-4E4C-97E7-3CC99445C3D2}"/>
          </ac:spMkLst>
        </pc:spChg>
        <pc:grpChg chg="del">
          <ac:chgData name="Viel Lamare, Nadine" userId="d660564e-ac34-4418-96a5-2496d1ebc1de" providerId="ADAL" clId="{41974DAC-6EC4-4548-8EEB-7F24AA51388F}" dt="2021-02-16T09:18:56.487" v="64" actId="478"/>
          <ac:grpSpMkLst>
            <pc:docMk/>
            <pc:sldMk cId="2792912612" sldId="1575"/>
            <ac:grpSpMk id="3" creationId="{E79AC619-8DF8-4622-964E-29BC7CA83FCD}"/>
          </ac:grpSpMkLst>
        </pc:grpChg>
        <pc:grpChg chg="add del mod">
          <ac:chgData name="Viel Lamare, Nadine" userId="d660564e-ac34-4418-96a5-2496d1ebc1de" providerId="ADAL" clId="{41974DAC-6EC4-4548-8EEB-7F24AA51388F}" dt="2021-02-16T09:41:10.265" v="489" actId="207"/>
          <ac:grpSpMkLst>
            <pc:docMk/>
            <pc:sldMk cId="2792912612" sldId="1575"/>
            <ac:grpSpMk id="29" creationId="{26A808F4-AA07-4AF4-A51B-0481581898A4}"/>
          </ac:grpSpMkLst>
        </pc:grpChg>
        <pc:grpChg chg="add del mod">
          <ac:chgData name="Viel Lamare, Nadine" userId="d660564e-ac34-4418-96a5-2496d1ebc1de" providerId="ADAL" clId="{41974DAC-6EC4-4548-8EEB-7F24AA51388F}" dt="2021-02-16T09:24:09.711" v="110" actId="478"/>
          <ac:grpSpMkLst>
            <pc:docMk/>
            <pc:sldMk cId="2792912612" sldId="1575"/>
            <ac:grpSpMk id="32" creationId="{63B0E0AD-3450-4235-93D5-EBA80B5A823A}"/>
          </ac:grpSpMkLst>
        </pc:grpChg>
        <pc:grpChg chg="add del mod">
          <ac:chgData name="Viel Lamare, Nadine" userId="d660564e-ac34-4418-96a5-2496d1ebc1de" providerId="ADAL" clId="{41974DAC-6EC4-4548-8EEB-7F24AA51388F}" dt="2021-02-16T09:30:25.566" v="363" actId="478"/>
          <ac:grpSpMkLst>
            <pc:docMk/>
            <pc:sldMk cId="2792912612" sldId="1575"/>
            <ac:grpSpMk id="35" creationId="{CCA65F01-2F5C-44B0-A3B7-CEA3733FE0F7}"/>
          </ac:grpSpMkLst>
        </pc:grpChg>
        <pc:grpChg chg="add del mod">
          <ac:chgData name="Viel Lamare, Nadine" userId="d660564e-ac34-4418-96a5-2496d1ebc1de" providerId="ADAL" clId="{41974DAC-6EC4-4548-8EEB-7F24AA51388F}" dt="2021-02-16T09:30:28.609" v="364" actId="478"/>
          <ac:grpSpMkLst>
            <pc:docMk/>
            <pc:sldMk cId="2792912612" sldId="1575"/>
            <ac:grpSpMk id="38" creationId="{0EEFB41B-CCFF-4130-B510-37C13ED2E25A}"/>
          </ac:grpSpMkLst>
        </pc:grpChg>
        <pc:grpChg chg="add del mod">
          <ac:chgData name="Viel Lamare, Nadine" userId="d660564e-ac34-4418-96a5-2496d1ebc1de" providerId="ADAL" clId="{41974DAC-6EC4-4548-8EEB-7F24AA51388F}" dt="2021-02-16T09:30:31.694" v="365" actId="478"/>
          <ac:grpSpMkLst>
            <pc:docMk/>
            <pc:sldMk cId="2792912612" sldId="1575"/>
            <ac:grpSpMk id="41" creationId="{3DF11CF8-CE44-4980-BA4D-B2633A5F81D0}"/>
          </ac:grpSpMkLst>
        </pc:grpChg>
        <pc:grpChg chg="add del mod">
          <ac:chgData name="Viel Lamare, Nadine" userId="d660564e-ac34-4418-96a5-2496d1ebc1de" providerId="ADAL" clId="{41974DAC-6EC4-4548-8EEB-7F24AA51388F}" dt="2021-02-16T09:30:33.509" v="366" actId="478"/>
          <ac:grpSpMkLst>
            <pc:docMk/>
            <pc:sldMk cId="2792912612" sldId="1575"/>
            <ac:grpSpMk id="44" creationId="{8780D60B-03BE-4C18-AE0F-E20EB8D63F8D}"/>
          </ac:grpSpMkLst>
        </pc:grpChg>
        <pc:grpChg chg="add del mod">
          <ac:chgData name="Viel Lamare, Nadine" userId="d660564e-ac34-4418-96a5-2496d1ebc1de" providerId="ADAL" clId="{41974DAC-6EC4-4548-8EEB-7F24AA51388F}" dt="2021-02-16T09:30:35.725" v="367" actId="478"/>
          <ac:grpSpMkLst>
            <pc:docMk/>
            <pc:sldMk cId="2792912612" sldId="1575"/>
            <ac:grpSpMk id="49" creationId="{D10B5D82-C074-4D89-B238-7B12487D85A4}"/>
          </ac:grpSpMkLst>
        </pc:grpChg>
        <pc:cxnChg chg="del mod">
          <ac:chgData name="Viel Lamare, Nadine" userId="d660564e-ac34-4418-96a5-2496d1ebc1de" providerId="ADAL" clId="{41974DAC-6EC4-4548-8EEB-7F24AA51388F}" dt="2021-02-16T09:18:29.172" v="47" actId="478"/>
          <ac:cxnSpMkLst>
            <pc:docMk/>
            <pc:sldMk cId="2792912612" sldId="1575"/>
            <ac:cxnSpMk id="10" creationId="{0B3401E4-EBB9-4643-876F-9F40FBEC378B}"/>
          </ac:cxnSpMkLst>
        </pc:cxnChg>
        <pc:cxnChg chg="del">
          <ac:chgData name="Viel Lamare, Nadine" userId="d660564e-ac34-4418-96a5-2496d1ebc1de" providerId="ADAL" clId="{41974DAC-6EC4-4548-8EEB-7F24AA51388F}" dt="2021-02-16T09:18:54.967" v="63" actId="478"/>
          <ac:cxnSpMkLst>
            <pc:docMk/>
            <pc:sldMk cId="2792912612" sldId="1575"/>
            <ac:cxnSpMk id="16" creationId="{E43482E8-1D98-4EB1-ADDD-77C974903F6F}"/>
          </ac:cxnSpMkLst>
        </pc:cxnChg>
      </pc:sldChg>
      <pc:sldMasterChg chg="delSldLayout modSldLayout">
        <pc:chgData name="Viel Lamare, Nadine" userId="d660564e-ac34-4418-96a5-2496d1ebc1de" providerId="ADAL" clId="{41974DAC-6EC4-4548-8EEB-7F24AA51388F}" dt="2021-02-16T10:30:22.136" v="586" actId="478"/>
        <pc:sldMasterMkLst>
          <pc:docMk/>
          <pc:sldMasterMk cId="1972598440" sldId="2147483837"/>
        </pc:sldMasterMkLst>
        <pc:sldLayoutChg chg="addSp delSp modSp">
          <pc:chgData name="Viel Lamare, Nadine" userId="d660564e-ac34-4418-96a5-2496d1ebc1de" providerId="ADAL" clId="{41974DAC-6EC4-4548-8EEB-7F24AA51388F}" dt="2021-02-16T10:30:22.136" v="586" actId="478"/>
          <pc:sldLayoutMkLst>
            <pc:docMk/>
            <pc:sldMasterMk cId="1972598440" sldId="2147483837"/>
            <pc:sldLayoutMk cId="2990597556" sldId="2147483844"/>
          </pc:sldLayoutMkLst>
          <pc:spChg chg="add del">
            <ac:chgData name="Viel Lamare, Nadine" userId="d660564e-ac34-4418-96a5-2496d1ebc1de" providerId="ADAL" clId="{41974DAC-6EC4-4548-8EEB-7F24AA51388F}" dt="2021-02-16T10:27:09.725" v="578"/>
            <ac:spMkLst>
              <pc:docMk/>
              <pc:sldMasterMk cId="1972598440" sldId="2147483837"/>
              <pc:sldLayoutMk cId="2990597556" sldId="2147483844"/>
              <ac:spMk id="7" creationId="{634E485C-124C-46FF-9414-5D7796D189CC}"/>
            </ac:spMkLst>
          </pc:spChg>
          <pc:picChg chg="add mod">
            <ac:chgData name="Viel Lamare, Nadine" userId="d660564e-ac34-4418-96a5-2496d1ebc1de" providerId="ADAL" clId="{41974DAC-6EC4-4548-8EEB-7F24AA51388F}" dt="2021-02-16T10:28:11.672" v="580" actId="1076"/>
            <ac:picMkLst>
              <pc:docMk/>
              <pc:sldMasterMk cId="1972598440" sldId="2147483837"/>
              <pc:sldLayoutMk cId="2990597556" sldId="2147483844"/>
              <ac:picMk id="11" creationId="{594CCA59-AE9D-42D1-9675-A614D32AFC0E}"/>
            </ac:picMkLst>
          </pc:picChg>
          <pc:picChg chg="add mod">
            <ac:chgData name="Viel Lamare, Nadine" userId="d660564e-ac34-4418-96a5-2496d1ebc1de" providerId="ADAL" clId="{41974DAC-6EC4-4548-8EEB-7F24AA51388F}" dt="2021-02-16T10:28:50.846" v="582" actId="1076"/>
            <ac:picMkLst>
              <pc:docMk/>
              <pc:sldMasterMk cId="1972598440" sldId="2147483837"/>
              <pc:sldLayoutMk cId="2990597556" sldId="2147483844"/>
              <ac:picMk id="13" creationId="{A1F8470C-1944-4709-8D15-033FBEB0CDBA}"/>
            </ac:picMkLst>
          </pc:picChg>
          <pc:picChg chg="add del mod">
            <ac:chgData name="Viel Lamare, Nadine" userId="d660564e-ac34-4418-96a5-2496d1ebc1de" providerId="ADAL" clId="{41974DAC-6EC4-4548-8EEB-7F24AA51388F}" dt="2021-02-16T10:30:22.136" v="586" actId="478"/>
            <ac:picMkLst>
              <pc:docMk/>
              <pc:sldMasterMk cId="1972598440" sldId="2147483837"/>
              <pc:sldLayoutMk cId="2990597556" sldId="2147483844"/>
              <ac:picMk id="14" creationId="{2515C3C6-ADD8-4C99-A772-AFFE4D341822}"/>
            </ac:picMkLst>
          </pc:picChg>
        </pc:sldLayoutChg>
        <pc:sldLayoutChg chg="addSp modSp">
          <pc:chgData name="Viel Lamare, Nadine" userId="d660564e-ac34-4418-96a5-2496d1ebc1de" providerId="ADAL" clId="{41974DAC-6EC4-4548-8EEB-7F24AA51388F}" dt="2021-02-16T10:26:52.539" v="575" actId="571"/>
          <pc:sldLayoutMkLst>
            <pc:docMk/>
            <pc:sldMasterMk cId="1972598440" sldId="2147483837"/>
            <pc:sldLayoutMk cId="1997870148" sldId="2147483857"/>
          </pc:sldLayoutMkLst>
          <pc:picChg chg="add mod">
            <ac:chgData name="Viel Lamare, Nadine" userId="d660564e-ac34-4418-96a5-2496d1ebc1de" providerId="ADAL" clId="{41974DAC-6EC4-4548-8EEB-7F24AA51388F}" dt="2021-02-16T10:26:52.539" v="575" actId="571"/>
            <ac:picMkLst>
              <pc:docMk/>
              <pc:sldMasterMk cId="1972598440" sldId="2147483837"/>
              <pc:sldLayoutMk cId="1997870148" sldId="2147483857"/>
              <ac:picMk id="16" creationId="{7F55EA1B-68A0-45FF-8C83-BCA43BDCE14E}"/>
            </ac:picMkLst>
          </pc:picChg>
          <pc:picChg chg="add mod">
            <ac:chgData name="Viel Lamare, Nadine" userId="d660564e-ac34-4418-96a5-2496d1ebc1de" providerId="ADAL" clId="{41974DAC-6EC4-4548-8EEB-7F24AA51388F}" dt="2021-02-16T10:26:52.539" v="575" actId="571"/>
            <ac:picMkLst>
              <pc:docMk/>
              <pc:sldMasterMk cId="1972598440" sldId="2147483837"/>
              <pc:sldLayoutMk cId="1997870148" sldId="2147483857"/>
              <ac:picMk id="17" creationId="{F7FE4918-20F9-4F9A-AD0D-B1BF4229EB28}"/>
            </ac:picMkLst>
          </pc:picChg>
        </pc:sldLayoutChg>
        <pc:sldLayoutChg chg="del">
          <pc:chgData name="Viel Lamare, Nadine" userId="d660564e-ac34-4418-96a5-2496d1ebc1de" providerId="ADAL" clId="{41974DAC-6EC4-4548-8EEB-7F24AA51388F}" dt="2021-02-16T10:22:22.420" v="541" actId="2696"/>
          <pc:sldLayoutMkLst>
            <pc:docMk/>
            <pc:sldMasterMk cId="1972598440" sldId="2147483837"/>
            <pc:sldLayoutMk cId="2175920103" sldId="2147483858"/>
          </pc:sldLayoutMkLst>
        </pc:sldLayoutChg>
      </pc:sldMaster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chartUserShapes" Target="../drawings/drawing1.xml"/></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Column1</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BB92-464B-B5CA-C08630788228}"/>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BB92-464B-B5CA-C08630788228}"/>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BB92-464B-B5CA-C08630788228}"/>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BB92-464B-B5CA-C08630788228}"/>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9-BB92-464B-B5CA-C08630788228}"/>
              </c:ext>
            </c:extLst>
          </c:dPt>
          <c:dPt>
            <c:idx val="5"/>
            <c:bubble3D val="0"/>
            <c:spPr>
              <a:solidFill>
                <a:schemeClr val="accent6"/>
              </a:solidFill>
              <a:ln w="19050">
                <a:solidFill>
                  <a:schemeClr val="lt1"/>
                </a:solidFill>
              </a:ln>
              <a:effectLst/>
            </c:spPr>
            <c:extLst>
              <c:ext xmlns:c16="http://schemas.microsoft.com/office/drawing/2014/chart" uri="{C3380CC4-5D6E-409C-BE32-E72D297353CC}">
                <c16:uniqueId val="{0000000B-BB92-464B-B5CA-C08630788228}"/>
              </c:ext>
            </c:extLst>
          </c:dPt>
          <c:dPt>
            <c:idx val="6"/>
            <c:bubble3D val="0"/>
            <c:spPr>
              <a:solidFill>
                <a:schemeClr val="accent1">
                  <a:lumMod val="60000"/>
                </a:schemeClr>
              </a:solidFill>
              <a:ln w="19050">
                <a:solidFill>
                  <a:schemeClr val="lt1"/>
                </a:solidFill>
              </a:ln>
              <a:effectLst/>
            </c:spPr>
            <c:extLst>
              <c:ext xmlns:c16="http://schemas.microsoft.com/office/drawing/2014/chart" uri="{C3380CC4-5D6E-409C-BE32-E72D297353CC}">
                <c16:uniqueId val="{0000000D-BB92-464B-B5CA-C08630788228}"/>
              </c:ext>
            </c:extLst>
          </c:dPt>
          <c:cat>
            <c:numRef>
              <c:f>Sheet1!$A$2:$A$8</c:f>
              <c:numCache>
                <c:formatCode>General</c:formatCode>
                <c:ptCount val="7"/>
              </c:numCache>
            </c:numRef>
          </c:cat>
          <c:val>
            <c:numRef>
              <c:f>Sheet1!$B$2:$B$8</c:f>
              <c:numCache>
                <c:formatCode>General</c:formatCode>
                <c:ptCount val="7"/>
                <c:pt idx="0">
                  <c:v>10</c:v>
                </c:pt>
                <c:pt idx="1">
                  <c:v>10</c:v>
                </c:pt>
                <c:pt idx="2">
                  <c:v>10</c:v>
                </c:pt>
                <c:pt idx="3">
                  <c:v>10</c:v>
                </c:pt>
                <c:pt idx="4">
                  <c:v>10</c:v>
                </c:pt>
                <c:pt idx="5">
                  <c:v>10</c:v>
                </c:pt>
                <c:pt idx="6">
                  <c:v>10</c:v>
                </c:pt>
              </c:numCache>
            </c:numRef>
          </c:val>
          <c:extLst>
            <c:ext xmlns:c16="http://schemas.microsoft.com/office/drawing/2014/chart" uri="{C3380CC4-5D6E-409C-BE32-E72D297353CC}">
              <c16:uniqueId val="{00000000-6F1D-4DF9-BCAD-77C3A876094D}"/>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userShapes r:id="rId4"/>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4026412751768425"/>
          <c:y val="0.18732851565445147"/>
          <c:w val="0.66249076061389256"/>
          <c:h val="0.71726226574050089"/>
        </c:manualLayout>
      </c:layout>
      <c:pieChart>
        <c:varyColors val="1"/>
        <c:ser>
          <c:idx val="0"/>
          <c:order val="0"/>
          <c:tx>
            <c:strRef>
              <c:f>Sheet1!$B$1</c:f>
              <c:strCache>
                <c:ptCount val="1"/>
                <c:pt idx="0">
                  <c:v>Portfolio</c:v>
                </c:pt>
              </c:strCache>
            </c:strRef>
          </c:tx>
          <c:spPr>
            <a:solidFill>
              <a:sysClr val="window" lastClr="FFFFFF">
                <a:lumMod val="85000"/>
              </a:sysClr>
            </a:solidFill>
            <a:ln>
              <a:solidFill>
                <a:sysClr val="window" lastClr="FFFFFF">
                  <a:lumMod val="50000"/>
                </a:sysClr>
              </a:solidFill>
            </a:ln>
          </c:spPr>
          <c:dPt>
            <c:idx val="0"/>
            <c:bubble3D val="0"/>
            <c:spPr>
              <a:solidFill>
                <a:srgbClr val="3FBF54"/>
              </a:solidFill>
              <a:ln w="19050">
                <a:solidFill>
                  <a:srgbClr val="3FBF54"/>
                </a:solidFill>
              </a:ln>
              <a:effectLst/>
            </c:spPr>
            <c:extLst>
              <c:ext xmlns:c16="http://schemas.microsoft.com/office/drawing/2014/chart" uri="{C3380CC4-5D6E-409C-BE32-E72D297353CC}">
                <c16:uniqueId val="{00000001-EC04-44CA-B88D-4EA814D34EC8}"/>
              </c:ext>
            </c:extLst>
          </c:dPt>
          <c:dPt>
            <c:idx val="1"/>
            <c:bubble3D val="0"/>
            <c:spPr>
              <a:solidFill>
                <a:sysClr val="window" lastClr="FFFFFF">
                  <a:lumMod val="85000"/>
                </a:sysClr>
              </a:solidFill>
              <a:ln w="19050">
                <a:solidFill>
                  <a:sysClr val="window" lastClr="FFFFFF">
                    <a:lumMod val="50000"/>
                  </a:sysClr>
                </a:solidFill>
              </a:ln>
              <a:effectLst/>
            </c:spPr>
            <c:extLst>
              <c:ext xmlns:c16="http://schemas.microsoft.com/office/drawing/2014/chart" uri="{C3380CC4-5D6E-409C-BE32-E72D297353CC}">
                <c16:uniqueId val="{00000003-EC04-44CA-B88D-4EA814D34EC8}"/>
              </c:ext>
            </c:extLst>
          </c:dPt>
          <c:dPt>
            <c:idx val="2"/>
            <c:bubble3D val="0"/>
            <c:spPr>
              <a:solidFill>
                <a:sysClr val="window" lastClr="FFFFFF">
                  <a:lumMod val="85000"/>
                </a:sysClr>
              </a:solidFill>
              <a:ln w="19050">
                <a:solidFill>
                  <a:sysClr val="window" lastClr="FFFFFF">
                    <a:lumMod val="50000"/>
                  </a:sysClr>
                </a:solidFill>
              </a:ln>
              <a:effectLst/>
            </c:spPr>
            <c:extLst>
              <c:ext xmlns:c16="http://schemas.microsoft.com/office/drawing/2014/chart" uri="{C3380CC4-5D6E-409C-BE32-E72D297353CC}">
                <c16:uniqueId val="{00000005-EC04-44CA-B88D-4EA814D34EC8}"/>
              </c:ext>
            </c:extLst>
          </c:dPt>
          <c:dLbls>
            <c:dLbl>
              <c:idx val="0"/>
              <c:layout>
                <c:manualLayout>
                  <c:x val="-0.18555185202146224"/>
                  <c:y val="7.9071896927374666E-2"/>
                </c:manualLayout>
              </c:layout>
              <c:tx>
                <c:rich>
                  <a:bodyPr rot="0" spcFirstLastPara="1" vertOverflow="ellipsis" vert="horz" wrap="square" lIns="38100" tIns="19050" rIns="38100" bIns="19050" anchor="ctr" anchorCtr="1">
                    <a:spAutoFit/>
                  </a:bodyPr>
                  <a:lstStyle/>
                  <a:p>
                    <a:pPr>
                      <a:defRPr sz="1400" b="0" i="0" u="none" strike="noStrike" kern="1200" baseline="0">
                        <a:solidFill>
                          <a:schemeClr val="bg1"/>
                        </a:solidFill>
                        <a:latin typeface="+mn-lt"/>
                        <a:ea typeface="+mn-ea"/>
                        <a:cs typeface="+mn-cs"/>
                      </a:defRPr>
                    </a:pPr>
                    <a:fld id="{9A0583AA-8F7E-40AC-BC6E-9F2C0F58D2BC}" type="CATEGORYNAME">
                      <a:rPr lang="en-US">
                        <a:solidFill>
                          <a:schemeClr val="bg1"/>
                        </a:solidFill>
                      </a:rPr>
                      <a:pPr>
                        <a:defRPr sz="1400">
                          <a:solidFill>
                            <a:schemeClr val="bg1"/>
                          </a:solidFill>
                        </a:defRPr>
                      </a:pPr>
                      <a:t>[CATEGORY NAME]</a:t>
                    </a:fld>
                    <a:r>
                      <a:rPr lang="en-US" baseline="0" dirty="0">
                        <a:solidFill>
                          <a:schemeClr val="bg1"/>
                        </a:solidFill>
                      </a:rPr>
                      <a:t>
</a:t>
                    </a:r>
                  </a:p>
                </c:rich>
              </c:tx>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bg1"/>
                      </a:solidFill>
                      <a:latin typeface="+mn-lt"/>
                      <a:ea typeface="+mn-ea"/>
                      <a:cs typeface="+mn-cs"/>
                    </a:defRPr>
                  </a:pPr>
                  <a:endParaRPr lang="en-US"/>
                </a:p>
              </c:txPr>
              <c:showLegendKey val="0"/>
              <c:showVal val="0"/>
              <c:showCatName val="1"/>
              <c:showSerName val="0"/>
              <c:showPercent val="1"/>
              <c:showBubbleSize val="0"/>
              <c:extLst>
                <c:ext xmlns:c15="http://schemas.microsoft.com/office/drawing/2012/chart" uri="{CE6537A1-D6FC-4f65-9D91-7224C49458BB}">
                  <c15:layout>
                    <c:manualLayout>
                      <c:w val="0.23379119309096399"/>
                      <c:h val="0.2967147925387032"/>
                    </c:manualLayout>
                  </c15:layout>
                  <c15:dlblFieldTable/>
                  <c15:showDataLabelsRange val="0"/>
                </c:ext>
                <c:ext xmlns:c16="http://schemas.microsoft.com/office/drawing/2014/chart" uri="{C3380CC4-5D6E-409C-BE32-E72D297353CC}">
                  <c16:uniqueId val="{00000001-EC04-44CA-B88D-4EA814D34EC8}"/>
                </c:ext>
              </c:extLst>
            </c:dLbl>
            <c:dLbl>
              <c:idx val="1"/>
              <c:layout>
                <c:manualLayout>
                  <c:x val="0.22620515089388812"/>
                  <c:y val="-7.6641279935527953E-2"/>
                </c:manualLayout>
              </c:layout>
              <c:tx>
                <c:rich>
                  <a:bodyPr rot="0" spcFirstLastPara="1" vertOverflow="ellipsis" vert="horz" wrap="square" lIns="38100" tIns="19050" rIns="38100" bIns="19050" anchor="ctr" anchorCtr="1">
                    <a:spAutoFit/>
                  </a:bodyPr>
                  <a:lstStyle/>
                  <a:p>
                    <a:pPr>
                      <a:defRPr sz="1400" b="0" i="0" u="none" strike="noStrike" kern="1200" baseline="0">
                        <a:solidFill>
                          <a:schemeClr val="tx1"/>
                        </a:solidFill>
                        <a:latin typeface="+mn-lt"/>
                        <a:ea typeface="+mn-ea"/>
                        <a:cs typeface="+mn-cs"/>
                      </a:defRPr>
                    </a:pPr>
                    <a:fld id="{388ABF1B-A7AE-4B3A-A4A0-F6A461E0FB8C}" type="CATEGORYNAME">
                      <a:rPr lang="en-US" smtClean="0">
                        <a:solidFill>
                          <a:schemeClr val="tx1"/>
                        </a:solidFill>
                      </a:rPr>
                      <a:pPr>
                        <a:defRPr sz="1400">
                          <a:solidFill>
                            <a:schemeClr val="tx1"/>
                          </a:solidFill>
                        </a:defRPr>
                      </a:pPr>
                      <a:t>[CATEGORY NAME]</a:t>
                    </a:fld>
                    <a:r>
                      <a:rPr lang="en-US" baseline="0" dirty="0">
                        <a:solidFill>
                          <a:schemeClr val="tx1"/>
                        </a:solidFill>
                      </a:rPr>
                      <a:t>
</a:t>
                    </a:r>
                  </a:p>
                </c:rich>
              </c:tx>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solidFill>
                      <a:latin typeface="+mn-lt"/>
                      <a:ea typeface="+mn-ea"/>
                      <a:cs typeface="+mn-cs"/>
                    </a:defRPr>
                  </a:pPr>
                  <a:endParaRPr lang="en-US"/>
                </a:p>
              </c:txPr>
              <c:showLegendKey val="0"/>
              <c:showVal val="0"/>
              <c:showCatName val="1"/>
              <c:showSerName val="0"/>
              <c:showPercent val="1"/>
              <c:showBubbleSize val="0"/>
              <c:extLst>
                <c:ext xmlns:c15="http://schemas.microsoft.com/office/drawing/2012/chart" uri="{CE6537A1-D6FC-4f65-9D91-7224C49458BB}">
                  <c15:layout>
                    <c:manualLayout>
                      <c:w val="0.24821088016483103"/>
                      <c:h val="0.39015234191195619"/>
                    </c:manualLayout>
                  </c15:layout>
                  <c15:dlblFieldTable/>
                  <c15:showDataLabelsRange val="0"/>
                </c:ext>
                <c:ext xmlns:c16="http://schemas.microsoft.com/office/drawing/2014/chart" uri="{C3380CC4-5D6E-409C-BE32-E72D297353CC}">
                  <c16:uniqueId val="{00000003-EC04-44CA-B88D-4EA814D34EC8}"/>
                </c:ext>
              </c:extLst>
            </c:dLbl>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bg2">
                        <a:lumMod val="50000"/>
                      </a:schemeClr>
                    </a:solidFill>
                    <a:latin typeface="+mn-lt"/>
                    <a:ea typeface="+mn-ea"/>
                    <a:cs typeface="+mn-cs"/>
                  </a:defRPr>
                </a:pPr>
                <a:endParaRPr lang="en-US"/>
              </a:p>
            </c:txPr>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Sheet1!$A$2:$A$4</c:f>
              <c:strCache>
                <c:ptCount val="2"/>
                <c:pt idx="0">
                  <c:v>Eligible</c:v>
                </c:pt>
                <c:pt idx="1">
                  <c:v>Not Eligible</c:v>
                </c:pt>
              </c:strCache>
            </c:strRef>
          </c:cat>
          <c:val>
            <c:numRef>
              <c:f>Sheet1!$B$2:$B$4</c:f>
              <c:numCache>
                <c:formatCode>General</c:formatCode>
                <c:ptCount val="3"/>
                <c:pt idx="0">
                  <c:v>18</c:v>
                </c:pt>
                <c:pt idx="1">
                  <c:v>82</c:v>
                </c:pt>
              </c:numCache>
            </c:numRef>
          </c:val>
          <c:extLst>
            <c:ext xmlns:c16="http://schemas.microsoft.com/office/drawing/2014/chart" uri="{C3380CC4-5D6E-409C-BE32-E72D297353CC}">
              <c16:uniqueId val="{00000006-EC04-44CA-B88D-4EA814D34EC8}"/>
            </c:ext>
          </c:extLst>
        </c:ser>
        <c:dLbls>
          <c:showLegendKey val="0"/>
          <c:showVal val="0"/>
          <c:showCatName val="1"/>
          <c:showSerName val="0"/>
          <c:showPercent val="1"/>
          <c:showBubbleSize val="0"/>
          <c:showLeaderLines val="1"/>
        </c:dLbls>
        <c:firstSliceAng val="5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4">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800" b="1" i="0" u="none" strike="noStrike" kern="1200" spc="0" baseline="0">
                <a:solidFill>
                  <a:schemeClr val="tx1">
                    <a:lumMod val="65000"/>
                    <a:lumOff val="35000"/>
                  </a:schemeClr>
                </a:solidFill>
                <a:latin typeface="+mn-lt"/>
                <a:ea typeface="+mn-ea"/>
                <a:cs typeface="+mn-cs"/>
              </a:defRPr>
            </a:pPr>
            <a:r>
              <a:rPr lang="en-GB" sz="1800" dirty="0">
                <a:solidFill>
                  <a:schemeClr val="bg1">
                    <a:lumMod val="50000"/>
                  </a:schemeClr>
                </a:solidFill>
              </a:rPr>
              <a:t>Eligible Activities</a:t>
            </a:r>
          </a:p>
        </c:rich>
      </c:tx>
      <c:layout>
        <c:manualLayout>
          <c:xMode val="edge"/>
          <c:yMode val="edge"/>
          <c:x val="0.22140345588830895"/>
          <c:y val="2.5178553245753538E-2"/>
        </c:manualLayout>
      </c:layout>
      <c:overlay val="0"/>
      <c:spPr>
        <a:noFill/>
        <a:ln>
          <a:noFill/>
        </a:ln>
        <a:effectLst/>
      </c:spPr>
      <c:txPr>
        <a:bodyPr rot="0" spcFirstLastPara="1" vertOverflow="ellipsis" vert="horz" wrap="square" anchor="ctr" anchorCtr="1"/>
        <a:lstStyle/>
        <a:p>
          <a:pPr>
            <a:defRPr sz="18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14026412751768425"/>
          <c:y val="0.14569684671014768"/>
          <c:w val="0.70094313540547382"/>
          <c:h val="0.76889484319371149"/>
        </c:manualLayout>
      </c:layout>
      <c:pieChart>
        <c:varyColors val="1"/>
        <c:ser>
          <c:idx val="0"/>
          <c:order val="0"/>
          <c:tx>
            <c:strRef>
              <c:f>Sheet1!$B$1</c:f>
              <c:strCache>
                <c:ptCount val="1"/>
                <c:pt idx="0">
                  <c:v>Eligible Activities</c:v>
                </c:pt>
              </c:strCache>
            </c:strRef>
          </c:tx>
          <c:explosion val="8"/>
          <c:dPt>
            <c:idx val="0"/>
            <c:bubble3D val="0"/>
            <c:spPr>
              <a:solidFill>
                <a:srgbClr val="3FBF54"/>
              </a:solidFill>
              <a:ln w="19050">
                <a:solidFill>
                  <a:srgbClr val="3FBF54"/>
                </a:solidFill>
              </a:ln>
              <a:effectLst/>
            </c:spPr>
            <c:extLst>
              <c:ext xmlns:c16="http://schemas.microsoft.com/office/drawing/2014/chart" uri="{C3380CC4-5D6E-409C-BE32-E72D297353CC}">
                <c16:uniqueId val="{00000001-9213-4D1A-887A-E83B4115DFEA}"/>
              </c:ext>
            </c:extLst>
          </c:dPt>
          <c:dPt>
            <c:idx val="1"/>
            <c:bubble3D val="0"/>
            <c:spPr>
              <a:solidFill>
                <a:srgbClr val="7EDC90"/>
              </a:solidFill>
              <a:ln w="19050">
                <a:solidFill>
                  <a:srgbClr val="3FBF54"/>
                </a:solidFill>
              </a:ln>
              <a:effectLst/>
            </c:spPr>
            <c:extLst>
              <c:ext xmlns:c16="http://schemas.microsoft.com/office/drawing/2014/chart" uri="{C3380CC4-5D6E-409C-BE32-E72D297353CC}">
                <c16:uniqueId val="{00000003-9213-4D1A-887A-E83B4115DFEA}"/>
              </c:ext>
            </c:extLst>
          </c:dPt>
          <c:dPt>
            <c:idx val="2"/>
            <c:bubble3D val="0"/>
            <c:spPr>
              <a:noFill/>
              <a:ln w="19050">
                <a:solidFill>
                  <a:sysClr val="window" lastClr="FFFFFF">
                    <a:lumMod val="50000"/>
                  </a:sysClr>
                </a:solidFill>
              </a:ln>
              <a:effectLst/>
            </c:spPr>
            <c:extLst>
              <c:ext xmlns:c16="http://schemas.microsoft.com/office/drawing/2014/chart" uri="{C3380CC4-5D6E-409C-BE32-E72D297353CC}">
                <c16:uniqueId val="{00000005-9213-4D1A-887A-E83B4115DFEA}"/>
              </c:ext>
            </c:extLst>
          </c:dPt>
          <c:dLbls>
            <c:dLbl>
              <c:idx val="0"/>
              <c:layout>
                <c:manualLayout>
                  <c:x val="-0.15774465207014507"/>
                  <c:y val="0.14403498426836772"/>
                </c:manualLayout>
              </c:layout>
              <c:tx>
                <c:rich>
                  <a:bodyPr rot="0" spcFirstLastPara="1" vertOverflow="ellipsis" vert="horz" wrap="square" lIns="38100" tIns="19050" rIns="38100" bIns="19050" anchor="ctr" anchorCtr="1">
                    <a:spAutoFit/>
                  </a:bodyPr>
                  <a:lstStyle/>
                  <a:p>
                    <a:pPr>
                      <a:defRPr sz="1400" b="0" i="0" u="none" strike="noStrike" kern="1200" baseline="0">
                        <a:solidFill>
                          <a:schemeClr val="bg1"/>
                        </a:solidFill>
                        <a:latin typeface="+mn-lt"/>
                        <a:ea typeface="+mn-ea"/>
                        <a:cs typeface="+mn-cs"/>
                      </a:defRPr>
                    </a:pPr>
                    <a:fld id="{B34ACF8D-84B6-4993-8D78-F917CB3BF4C3}" type="CATEGORYNAME">
                      <a:rPr lang="en-US">
                        <a:solidFill>
                          <a:schemeClr val="bg1"/>
                        </a:solidFill>
                      </a:rPr>
                      <a:pPr>
                        <a:defRPr sz="1400">
                          <a:solidFill>
                            <a:schemeClr val="bg1"/>
                          </a:solidFill>
                        </a:defRPr>
                      </a:pPr>
                      <a:t>[CATEGORY NAME]</a:t>
                    </a:fld>
                    <a:r>
                      <a:rPr lang="en-US" baseline="0" dirty="0">
                        <a:solidFill>
                          <a:schemeClr val="bg1"/>
                        </a:solidFill>
                      </a:rPr>
                      <a:t>
</a:t>
                    </a:r>
                  </a:p>
                </c:rich>
              </c:tx>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bg1"/>
                      </a:solidFill>
                      <a:latin typeface="+mn-lt"/>
                      <a:ea typeface="+mn-ea"/>
                      <a:cs typeface="+mn-cs"/>
                    </a:defRPr>
                  </a:pPr>
                  <a:endParaRPr lang="en-US"/>
                </a:p>
              </c:txPr>
              <c:showLegendKey val="0"/>
              <c:showVal val="0"/>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9213-4D1A-887A-E83B4115DFEA}"/>
                </c:ext>
              </c:extLst>
            </c:dLbl>
            <c:dLbl>
              <c:idx val="1"/>
              <c:layout>
                <c:manualLayout>
                  <c:x val="-0.18536723233266567"/>
                  <c:y val="-5.5941389211047229E-2"/>
                </c:manualLayout>
              </c:layout>
              <c:tx>
                <c:rich>
                  <a:bodyPr rot="0" spcFirstLastPara="1" vertOverflow="ellipsis" vert="horz" wrap="square" lIns="38100" tIns="19050" rIns="38100" bIns="19050" anchor="ctr" anchorCtr="1">
                    <a:spAutoFit/>
                  </a:bodyPr>
                  <a:lstStyle/>
                  <a:p>
                    <a:pPr>
                      <a:defRPr sz="1400" b="0" i="0" u="none" strike="noStrike" kern="1200" baseline="0">
                        <a:solidFill>
                          <a:schemeClr val="tx1"/>
                        </a:solidFill>
                        <a:latin typeface="+mn-lt"/>
                        <a:ea typeface="+mn-ea"/>
                        <a:cs typeface="+mn-cs"/>
                      </a:defRPr>
                    </a:pPr>
                    <a:r>
                      <a:rPr lang="en-US" sz="1400" dirty="0">
                        <a:solidFill>
                          <a:schemeClr val="tx1"/>
                        </a:solidFill>
                      </a:rPr>
                      <a:t>Estimated Aligned</a:t>
                    </a:r>
                    <a:r>
                      <a:rPr lang="en-US" sz="1400" baseline="0" dirty="0">
                        <a:solidFill>
                          <a:schemeClr val="tx1"/>
                        </a:solidFill>
                      </a:rPr>
                      <a:t>
</a:t>
                    </a:r>
                  </a:p>
                </c:rich>
              </c:tx>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solidFill>
                      <a:latin typeface="+mn-lt"/>
                      <a:ea typeface="+mn-ea"/>
                      <a:cs typeface="+mn-cs"/>
                    </a:defRPr>
                  </a:pPr>
                  <a:endParaRPr lang="en-US"/>
                </a:p>
              </c:txPr>
              <c:showLegendKey val="0"/>
              <c:showVal val="0"/>
              <c:showCatName val="1"/>
              <c:showSerName val="0"/>
              <c:showPercent val="1"/>
              <c:showBubbleSize val="0"/>
              <c:extLst>
                <c:ext xmlns:c15="http://schemas.microsoft.com/office/drawing/2012/chart" uri="{CE6537A1-D6FC-4f65-9D91-7224C49458BB}">
                  <c15:layout>
                    <c:manualLayout>
                      <c:w val="0.22646192381276722"/>
                      <c:h val="0.19548719275241588"/>
                    </c:manualLayout>
                  </c15:layout>
                </c:ext>
                <c:ext xmlns:c16="http://schemas.microsoft.com/office/drawing/2014/chart" uri="{C3380CC4-5D6E-409C-BE32-E72D297353CC}">
                  <c16:uniqueId val="{00000003-9213-4D1A-887A-E83B4115DFEA}"/>
                </c:ext>
              </c:extLst>
            </c:dLbl>
            <c:dLbl>
              <c:idx val="2"/>
              <c:layout>
                <c:manualLayout>
                  <c:x val="0.2771218368274822"/>
                  <c:y val="2.0148345051576939E-2"/>
                </c:manualLayout>
              </c:layout>
              <c:tx>
                <c:rich>
                  <a:bodyPr rot="0" spcFirstLastPara="1" vertOverflow="ellipsis" vert="horz" wrap="square" lIns="38100" tIns="19050" rIns="38100" bIns="19050" anchor="ctr" anchorCtr="1">
                    <a:spAutoFit/>
                  </a:bodyPr>
                  <a:lstStyle/>
                  <a:p>
                    <a:pPr>
                      <a:defRPr sz="1400" b="0" i="0" u="none" strike="noStrike" kern="1200" baseline="0">
                        <a:solidFill>
                          <a:schemeClr val="tx1"/>
                        </a:solidFill>
                        <a:latin typeface="+mn-lt"/>
                        <a:ea typeface="+mn-ea"/>
                        <a:cs typeface="+mn-cs"/>
                      </a:defRPr>
                    </a:pPr>
                    <a:fld id="{417C5548-1C9A-4FA6-ADE8-F60CCD849FD3}" type="CATEGORYNAME">
                      <a:rPr lang="en-US">
                        <a:solidFill>
                          <a:schemeClr val="tx1"/>
                        </a:solidFill>
                      </a:rPr>
                      <a:pPr>
                        <a:defRPr sz="1400">
                          <a:solidFill>
                            <a:schemeClr val="tx1"/>
                          </a:solidFill>
                        </a:defRPr>
                      </a:pPr>
                      <a:t>[CATEGORY NAME]</a:t>
                    </a:fld>
                    <a:r>
                      <a:rPr lang="en-US" baseline="0" dirty="0">
                        <a:solidFill>
                          <a:schemeClr val="tx1"/>
                        </a:solidFill>
                      </a:rPr>
                      <a:t>
</a:t>
                    </a:r>
                  </a:p>
                </c:rich>
              </c:tx>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solidFill>
                      <a:latin typeface="+mn-lt"/>
                      <a:ea typeface="+mn-ea"/>
                      <a:cs typeface="+mn-cs"/>
                    </a:defRPr>
                  </a:pPr>
                  <a:endParaRPr lang="en-US"/>
                </a:p>
              </c:txPr>
              <c:showLegendKey val="0"/>
              <c:showVal val="0"/>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5-9213-4D1A-887A-E83B4115DFEA}"/>
                </c:ext>
              </c:extLst>
            </c:dLbl>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bg2">
                        <a:lumMod val="50000"/>
                      </a:schemeClr>
                    </a:solidFill>
                    <a:latin typeface="+mn-lt"/>
                    <a:ea typeface="+mn-ea"/>
                    <a:cs typeface="+mn-cs"/>
                  </a:defRPr>
                </a:pPr>
                <a:endParaRPr lang="en-US"/>
              </a:p>
            </c:txPr>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Sheet1!$A$2:$A$4</c:f>
              <c:strCache>
                <c:ptCount val="3"/>
                <c:pt idx="0">
                  <c:v>Aligned</c:v>
                </c:pt>
                <c:pt idx="1">
                  <c:v>Potentially Aligned</c:v>
                </c:pt>
                <c:pt idx="2">
                  <c:v>Not Aligned</c:v>
                </c:pt>
              </c:strCache>
            </c:strRef>
          </c:cat>
          <c:val>
            <c:numRef>
              <c:f>Sheet1!$B$2:$B$4</c:f>
              <c:numCache>
                <c:formatCode>General</c:formatCode>
                <c:ptCount val="3"/>
                <c:pt idx="0">
                  <c:v>10</c:v>
                </c:pt>
                <c:pt idx="1">
                  <c:v>20</c:v>
                </c:pt>
                <c:pt idx="2">
                  <c:v>70</c:v>
                </c:pt>
              </c:numCache>
            </c:numRef>
          </c:val>
          <c:extLst>
            <c:ext xmlns:c16="http://schemas.microsoft.com/office/drawing/2014/chart" uri="{C3380CC4-5D6E-409C-BE32-E72D297353CC}">
              <c16:uniqueId val="{00000006-9213-4D1A-887A-E83B4115DFEA}"/>
            </c:ext>
          </c:extLst>
        </c:ser>
        <c:dLbls>
          <c:showLegendKey val="0"/>
          <c:showVal val="0"/>
          <c:showCatName val="1"/>
          <c:showSerName val="0"/>
          <c:showPercent val="1"/>
          <c:showBubbleSize val="0"/>
          <c:showLeaderLines val="1"/>
        </c:dLbls>
        <c:firstSliceAng val="36"/>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A33FCF5-AEF2-4462-86C2-EA1E455FA4D4}" type="doc">
      <dgm:prSet loTypeId="urn:microsoft.com/office/officeart/2005/8/layout/hProcess11" loCatId="process" qsTypeId="urn:microsoft.com/office/officeart/2005/8/quickstyle/simple1" qsCatId="simple" csTypeId="urn:microsoft.com/office/officeart/2005/8/colors/accent1_2" csCatId="accent1" phldr="1"/>
      <dgm:spPr/>
    </dgm:pt>
    <dgm:pt modelId="{43F981C6-4BE3-48D4-B2C1-874984769418}">
      <dgm:prSet phldrT="[Text]" custT="1"/>
      <dgm:spPr/>
      <dgm:t>
        <a:bodyPr/>
        <a:lstStyle/>
        <a:p>
          <a:r>
            <a:rPr lang="en-US" sz="2000" b="1" dirty="0">
              <a:solidFill>
                <a:srgbClr val="3FBF54"/>
              </a:solidFill>
            </a:rPr>
            <a:t>Jan 2022</a:t>
          </a:r>
        </a:p>
      </dgm:t>
    </dgm:pt>
    <dgm:pt modelId="{3EE57956-FF4E-4090-8B6B-ACBA67DB9532}" type="parTrans" cxnId="{C4CD6DA1-FDF2-4D5A-AE8A-7BDA1A8B75C0}">
      <dgm:prSet/>
      <dgm:spPr/>
      <dgm:t>
        <a:bodyPr/>
        <a:lstStyle/>
        <a:p>
          <a:endParaRPr lang="en-US" sz="1100" b="1">
            <a:solidFill>
              <a:srgbClr val="3FBF54"/>
            </a:solidFill>
          </a:endParaRPr>
        </a:p>
      </dgm:t>
    </dgm:pt>
    <dgm:pt modelId="{4D97B7F8-237C-4789-A8D8-AF1CD8B4D7E7}" type="sibTrans" cxnId="{C4CD6DA1-FDF2-4D5A-AE8A-7BDA1A8B75C0}">
      <dgm:prSet/>
      <dgm:spPr/>
      <dgm:t>
        <a:bodyPr/>
        <a:lstStyle/>
        <a:p>
          <a:endParaRPr lang="en-US" sz="1100" b="1">
            <a:solidFill>
              <a:srgbClr val="3FBF54"/>
            </a:solidFill>
          </a:endParaRPr>
        </a:p>
      </dgm:t>
    </dgm:pt>
    <dgm:pt modelId="{2BB7A67C-C061-43AA-99B1-F44DE978F244}">
      <dgm:prSet phldrT="[Text]" custT="1"/>
      <dgm:spPr/>
      <dgm:t>
        <a:bodyPr/>
        <a:lstStyle/>
        <a:p>
          <a:r>
            <a:rPr lang="en-US" sz="2000" b="1" dirty="0">
              <a:solidFill>
                <a:srgbClr val="3FBF54"/>
              </a:solidFill>
            </a:rPr>
            <a:t>Jan 2023</a:t>
          </a:r>
        </a:p>
      </dgm:t>
    </dgm:pt>
    <dgm:pt modelId="{9B6B5697-C3A2-4254-9D30-11D261E68CD3}" type="parTrans" cxnId="{0ABEDCE7-CCE0-4F76-BC5D-E4BC57DCF055}">
      <dgm:prSet/>
      <dgm:spPr/>
      <dgm:t>
        <a:bodyPr/>
        <a:lstStyle/>
        <a:p>
          <a:endParaRPr lang="en-US" sz="1100" b="1">
            <a:solidFill>
              <a:srgbClr val="3FBF54"/>
            </a:solidFill>
          </a:endParaRPr>
        </a:p>
      </dgm:t>
    </dgm:pt>
    <dgm:pt modelId="{A933E92A-B7BD-4F49-9EB4-8136430AC774}" type="sibTrans" cxnId="{0ABEDCE7-CCE0-4F76-BC5D-E4BC57DCF055}">
      <dgm:prSet/>
      <dgm:spPr/>
      <dgm:t>
        <a:bodyPr/>
        <a:lstStyle/>
        <a:p>
          <a:endParaRPr lang="en-US" sz="1100" b="1">
            <a:solidFill>
              <a:srgbClr val="3FBF54"/>
            </a:solidFill>
          </a:endParaRPr>
        </a:p>
      </dgm:t>
    </dgm:pt>
    <dgm:pt modelId="{D965E3D9-6F91-47AD-82CA-FF8BDF075297}">
      <dgm:prSet phldrT="[Text]" custT="1"/>
      <dgm:spPr/>
      <dgm:t>
        <a:bodyPr/>
        <a:lstStyle/>
        <a:p>
          <a:r>
            <a:rPr lang="en-US" sz="2000" b="1" dirty="0">
              <a:solidFill>
                <a:srgbClr val="3FBF54"/>
              </a:solidFill>
            </a:rPr>
            <a:t>Jan 2024</a:t>
          </a:r>
        </a:p>
      </dgm:t>
    </dgm:pt>
    <dgm:pt modelId="{44E27574-B6AE-48C8-98E4-28DCD15AF7B3}" type="parTrans" cxnId="{11CD021B-51F1-4999-9A3D-27372DEC7350}">
      <dgm:prSet/>
      <dgm:spPr/>
      <dgm:t>
        <a:bodyPr/>
        <a:lstStyle/>
        <a:p>
          <a:endParaRPr lang="en-US" sz="1100" b="1">
            <a:solidFill>
              <a:srgbClr val="3FBF54"/>
            </a:solidFill>
          </a:endParaRPr>
        </a:p>
      </dgm:t>
    </dgm:pt>
    <dgm:pt modelId="{3C54BBF8-49E8-4FAD-AF11-62731349E04F}" type="sibTrans" cxnId="{11CD021B-51F1-4999-9A3D-27372DEC7350}">
      <dgm:prSet/>
      <dgm:spPr/>
      <dgm:t>
        <a:bodyPr/>
        <a:lstStyle/>
        <a:p>
          <a:endParaRPr lang="en-US" sz="1100" b="1">
            <a:solidFill>
              <a:srgbClr val="3FBF54"/>
            </a:solidFill>
          </a:endParaRPr>
        </a:p>
      </dgm:t>
    </dgm:pt>
    <dgm:pt modelId="{C98D5228-A9D5-4B7B-BEA1-0ADDD1A68F7E}">
      <dgm:prSet phldrT="[Text]" custT="1"/>
      <dgm:spPr/>
      <dgm:t>
        <a:bodyPr/>
        <a:lstStyle/>
        <a:p>
          <a:r>
            <a:rPr lang="en-US" sz="2000" b="1" dirty="0">
              <a:solidFill>
                <a:srgbClr val="3FBF54"/>
              </a:solidFill>
            </a:rPr>
            <a:t>Jan 2025</a:t>
          </a:r>
        </a:p>
      </dgm:t>
    </dgm:pt>
    <dgm:pt modelId="{090F6FBC-C8D0-4FAE-BC46-BCDC2662DEDC}" type="parTrans" cxnId="{CA063A9D-2E1C-4547-BE2C-6F63F3B8FE62}">
      <dgm:prSet/>
      <dgm:spPr/>
      <dgm:t>
        <a:bodyPr/>
        <a:lstStyle/>
        <a:p>
          <a:endParaRPr lang="en-US" sz="1100" b="1">
            <a:solidFill>
              <a:srgbClr val="3FBF54"/>
            </a:solidFill>
          </a:endParaRPr>
        </a:p>
      </dgm:t>
    </dgm:pt>
    <dgm:pt modelId="{A69AC0DE-96EB-4BC4-883B-A7AC84E3296F}" type="sibTrans" cxnId="{CA063A9D-2E1C-4547-BE2C-6F63F3B8FE62}">
      <dgm:prSet/>
      <dgm:spPr/>
      <dgm:t>
        <a:bodyPr/>
        <a:lstStyle/>
        <a:p>
          <a:endParaRPr lang="en-US" sz="1100" b="1">
            <a:solidFill>
              <a:srgbClr val="3FBF54"/>
            </a:solidFill>
          </a:endParaRPr>
        </a:p>
      </dgm:t>
    </dgm:pt>
    <dgm:pt modelId="{4170F600-2C1D-495F-9703-DF2987D000DF}" type="pres">
      <dgm:prSet presAssocID="{BA33FCF5-AEF2-4462-86C2-EA1E455FA4D4}" presName="Name0" presStyleCnt="0">
        <dgm:presLayoutVars>
          <dgm:dir/>
          <dgm:resizeHandles val="exact"/>
        </dgm:presLayoutVars>
      </dgm:prSet>
      <dgm:spPr/>
    </dgm:pt>
    <dgm:pt modelId="{CD88A9D7-0530-442A-A761-8E54E30699F0}" type="pres">
      <dgm:prSet presAssocID="{BA33FCF5-AEF2-4462-86C2-EA1E455FA4D4}" presName="arrow" presStyleLbl="bgShp" presStyleIdx="0" presStyleCnt="1"/>
      <dgm:spPr/>
    </dgm:pt>
    <dgm:pt modelId="{7BF1134A-C12E-49CC-A663-F5BD186A3491}" type="pres">
      <dgm:prSet presAssocID="{BA33FCF5-AEF2-4462-86C2-EA1E455FA4D4}" presName="points" presStyleCnt="0"/>
      <dgm:spPr/>
    </dgm:pt>
    <dgm:pt modelId="{31A2B467-9EF1-442E-BEAC-F3DEB0E1DBB0}" type="pres">
      <dgm:prSet presAssocID="{43F981C6-4BE3-48D4-B2C1-874984769418}" presName="compositeA" presStyleCnt="0"/>
      <dgm:spPr/>
    </dgm:pt>
    <dgm:pt modelId="{C724FEBE-0CDD-4DB3-B688-F14B68314263}" type="pres">
      <dgm:prSet presAssocID="{43F981C6-4BE3-48D4-B2C1-874984769418}" presName="textA" presStyleLbl="revTx" presStyleIdx="0" presStyleCnt="4">
        <dgm:presLayoutVars>
          <dgm:bulletEnabled val="1"/>
        </dgm:presLayoutVars>
      </dgm:prSet>
      <dgm:spPr/>
    </dgm:pt>
    <dgm:pt modelId="{8F5AF6A2-AC7E-45FF-A2B5-F56FDC3330E6}" type="pres">
      <dgm:prSet presAssocID="{43F981C6-4BE3-48D4-B2C1-874984769418}" presName="circleA" presStyleLbl="node1" presStyleIdx="0" presStyleCnt="4"/>
      <dgm:spPr>
        <a:solidFill>
          <a:srgbClr val="3FBF54"/>
        </a:solidFill>
      </dgm:spPr>
    </dgm:pt>
    <dgm:pt modelId="{C9D50D14-7501-467B-9E61-D0BC32B7AFAE}" type="pres">
      <dgm:prSet presAssocID="{43F981C6-4BE3-48D4-B2C1-874984769418}" presName="spaceA" presStyleCnt="0"/>
      <dgm:spPr/>
    </dgm:pt>
    <dgm:pt modelId="{82C70F6C-77C9-49F1-BEEA-A065757F24FB}" type="pres">
      <dgm:prSet presAssocID="{4D97B7F8-237C-4789-A8D8-AF1CD8B4D7E7}" presName="space" presStyleCnt="0"/>
      <dgm:spPr/>
    </dgm:pt>
    <dgm:pt modelId="{17CAED38-6546-4A7D-B0E5-E21F62BAE797}" type="pres">
      <dgm:prSet presAssocID="{2BB7A67C-C061-43AA-99B1-F44DE978F244}" presName="compositeB" presStyleCnt="0"/>
      <dgm:spPr/>
    </dgm:pt>
    <dgm:pt modelId="{587DD50F-51C4-4A81-A43D-77C265E80554}" type="pres">
      <dgm:prSet presAssocID="{2BB7A67C-C061-43AA-99B1-F44DE978F244}" presName="textB" presStyleLbl="revTx" presStyleIdx="1" presStyleCnt="4" custLinFactNeighborX="2227" custLinFactNeighborY="-89026">
        <dgm:presLayoutVars>
          <dgm:bulletEnabled val="1"/>
        </dgm:presLayoutVars>
      </dgm:prSet>
      <dgm:spPr/>
    </dgm:pt>
    <dgm:pt modelId="{F8952B29-F647-4720-9867-65ACAD2833D4}" type="pres">
      <dgm:prSet presAssocID="{2BB7A67C-C061-43AA-99B1-F44DE978F244}" presName="circleB" presStyleLbl="node1" presStyleIdx="1" presStyleCnt="4"/>
      <dgm:spPr>
        <a:solidFill>
          <a:srgbClr val="3FBF54"/>
        </a:solidFill>
      </dgm:spPr>
    </dgm:pt>
    <dgm:pt modelId="{22654F5E-B337-444D-A86B-3C562CB6C47B}" type="pres">
      <dgm:prSet presAssocID="{2BB7A67C-C061-43AA-99B1-F44DE978F244}" presName="spaceB" presStyleCnt="0"/>
      <dgm:spPr/>
    </dgm:pt>
    <dgm:pt modelId="{808D409E-9938-49F8-825D-F9E1E7ED1C03}" type="pres">
      <dgm:prSet presAssocID="{A933E92A-B7BD-4F49-9EB4-8136430AC774}" presName="space" presStyleCnt="0"/>
      <dgm:spPr/>
    </dgm:pt>
    <dgm:pt modelId="{B0D865AC-087B-47DD-8E4D-6BB538B4FB8A}" type="pres">
      <dgm:prSet presAssocID="{D965E3D9-6F91-47AD-82CA-FF8BDF075297}" presName="compositeA" presStyleCnt="0"/>
      <dgm:spPr/>
    </dgm:pt>
    <dgm:pt modelId="{FBB72DF5-CA78-4E6B-9BB3-CB61AD543158}" type="pres">
      <dgm:prSet presAssocID="{D965E3D9-6F91-47AD-82CA-FF8BDF075297}" presName="textA" presStyleLbl="revTx" presStyleIdx="2" presStyleCnt="4">
        <dgm:presLayoutVars>
          <dgm:bulletEnabled val="1"/>
        </dgm:presLayoutVars>
      </dgm:prSet>
      <dgm:spPr/>
    </dgm:pt>
    <dgm:pt modelId="{B88A4274-23A6-439F-A63F-5C48CCE27BA3}" type="pres">
      <dgm:prSet presAssocID="{D965E3D9-6F91-47AD-82CA-FF8BDF075297}" presName="circleA" presStyleLbl="node1" presStyleIdx="2" presStyleCnt="4"/>
      <dgm:spPr>
        <a:solidFill>
          <a:srgbClr val="3FBF54"/>
        </a:solidFill>
      </dgm:spPr>
    </dgm:pt>
    <dgm:pt modelId="{6CDD00C5-9C23-472C-A0F4-1F1C120DE115}" type="pres">
      <dgm:prSet presAssocID="{D965E3D9-6F91-47AD-82CA-FF8BDF075297}" presName="spaceA" presStyleCnt="0"/>
      <dgm:spPr/>
    </dgm:pt>
    <dgm:pt modelId="{250B6ACC-3318-4E6E-93F7-BF5C37314858}" type="pres">
      <dgm:prSet presAssocID="{3C54BBF8-49E8-4FAD-AF11-62731349E04F}" presName="space" presStyleCnt="0"/>
      <dgm:spPr/>
    </dgm:pt>
    <dgm:pt modelId="{F7499D41-6144-4422-B96B-3856A263A31D}" type="pres">
      <dgm:prSet presAssocID="{C98D5228-A9D5-4B7B-BEA1-0ADDD1A68F7E}" presName="compositeB" presStyleCnt="0"/>
      <dgm:spPr/>
    </dgm:pt>
    <dgm:pt modelId="{F8D07D83-2F14-475F-8FC3-B0ED6A71F189}" type="pres">
      <dgm:prSet presAssocID="{C98D5228-A9D5-4B7B-BEA1-0ADDD1A68F7E}" presName="textB" presStyleLbl="revTx" presStyleIdx="3" presStyleCnt="4" custLinFactNeighborX="-861" custLinFactNeighborY="-89506">
        <dgm:presLayoutVars>
          <dgm:bulletEnabled val="1"/>
        </dgm:presLayoutVars>
      </dgm:prSet>
      <dgm:spPr/>
    </dgm:pt>
    <dgm:pt modelId="{F2448D84-AEB4-424C-942F-69981A87CFCF}" type="pres">
      <dgm:prSet presAssocID="{C98D5228-A9D5-4B7B-BEA1-0ADDD1A68F7E}" presName="circleB" presStyleLbl="node1" presStyleIdx="3" presStyleCnt="4"/>
      <dgm:spPr>
        <a:solidFill>
          <a:srgbClr val="3FBF54"/>
        </a:solidFill>
      </dgm:spPr>
    </dgm:pt>
    <dgm:pt modelId="{A9156289-B06F-49BC-942F-DBEB4919ACA3}" type="pres">
      <dgm:prSet presAssocID="{C98D5228-A9D5-4B7B-BEA1-0ADDD1A68F7E}" presName="spaceB" presStyleCnt="0"/>
      <dgm:spPr/>
    </dgm:pt>
  </dgm:ptLst>
  <dgm:cxnLst>
    <dgm:cxn modelId="{FA2EAC0B-46AF-4DC1-9126-297DF8FE54F4}" type="presOf" srcId="{D965E3D9-6F91-47AD-82CA-FF8BDF075297}" destId="{FBB72DF5-CA78-4E6B-9BB3-CB61AD543158}" srcOrd="0" destOrd="0" presId="urn:microsoft.com/office/officeart/2005/8/layout/hProcess11"/>
    <dgm:cxn modelId="{11CD021B-51F1-4999-9A3D-27372DEC7350}" srcId="{BA33FCF5-AEF2-4462-86C2-EA1E455FA4D4}" destId="{D965E3D9-6F91-47AD-82CA-FF8BDF075297}" srcOrd="2" destOrd="0" parTransId="{44E27574-B6AE-48C8-98E4-28DCD15AF7B3}" sibTransId="{3C54BBF8-49E8-4FAD-AF11-62731349E04F}"/>
    <dgm:cxn modelId="{3A902750-848B-44AB-82E7-BE641818845C}" type="presOf" srcId="{BA33FCF5-AEF2-4462-86C2-EA1E455FA4D4}" destId="{4170F600-2C1D-495F-9703-DF2987D000DF}" srcOrd="0" destOrd="0" presId="urn:microsoft.com/office/officeart/2005/8/layout/hProcess11"/>
    <dgm:cxn modelId="{CA063A9D-2E1C-4547-BE2C-6F63F3B8FE62}" srcId="{BA33FCF5-AEF2-4462-86C2-EA1E455FA4D4}" destId="{C98D5228-A9D5-4B7B-BEA1-0ADDD1A68F7E}" srcOrd="3" destOrd="0" parTransId="{090F6FBC-C8D0-4FAE-BC46-BCDC2662DEDC}" sibTransId="{A69AC0DE-96EB-4BC4-883B-A7AC84E3296F}"/>
    <dgm:cxn modelId="{C4CD6DA1-FDF2-4D5A-AE8A-7BDA1A8B75C0}" srcId="{BA33FCF5-AEF2-4462-86C2-EA1E455FA4D4}" destId="{43F981C6-4BE3-48D4-B2C1-874984769418}" srcOrd="0" destOrd="0" parTransId="{3EE57956-FF4E-4090-8B6B-ACBA67DB9532}" sibTransId="{4D97B7F8-237C-4789-A8D8-AF1CD8B4D7E7}"/>
    <dgm:cxn modelId="{CF0081AD-B8B9-49C4-8DEC-4AF7F8E91428}" type="presOf" srcId="{C98D5228-A9D5-4B7B-BEA1-0ADDD1A68F7E}" destId="{F8D07D83-2F14-475F-8FC3-B0ED6A71F189}" srcOrd="0" destOrd="0" presId="urn:microsoft.com/office/officeart/2005/8/layout/hProcess11"/>
    <dgm:cxn modelId="{F6388BDE-59B8-47A8-9677-C42D93A25D7C}" type="presOf" srcId="{2BB7A67C-C061-43AA-99B1-F44DE978F244}" destId="{587DD50F-51C4-4A81-A43D-77C265E80554}" srcOrd="0" destOrd="0" presId="urn:microsoft.com/office/officeart/2005/8/layout/hProcess11"/>
    <dgm:cxn modelId="{0ABEDCE7-CCE0-4F76-BC5D-E4BC57DCF055}" srcId="{BA33FCF5-AEF2-4462-86C2-EA1E455FA4D4}" destId="{2BB7A67C-C061-43AA-99B1-F44DE978F244}" srcOrd="1" destOrd="0" parTransId="{9B6B5697-C3A2-4254-9D30-11D261E68CD3}" sibTransId="{A933E92A-B7BD-4F49-9EB4-8136430AC774}"/>
    <dgm:cxn modelId="{23DE48F8-1DC9-4EDA-BA50-C8BF9050FF6E}" type="presOf" srcId="{43F981C6-4BE3-48D4-B2C1-874984769418}" destId="{C724FEBE-0CDD-4DB3-B688-F14B68314263}" srcOrd="0" destOrd="0" presId="urn:microsoft.com/office/officeart/2005/8/layout/hProcess11"/>
    <dgm:cxn modelId="{0877084D-17F6-49C0-B33B-20982BCD9C44}" type="presParOf" srcId="{4170F600-2C1D-495F-9703-DF2987D000DF}" destId="{CD88A9D7-0530-442A-A761-8E54E30699F0}" srcOrd="0" destOrd="0" presId="urn:microsoft.com/office/officeart/2005/8/layout/hProcess11"/>
    <dgm:cxn modelId="{E8E3AD64-FD2E-4545-B80D-93A5CE180342}" type="presParOf" srcId="{4170F600-2C1D-495F-9703-DF2987D000DF}" destId="{7BF1134A-C12E-49CC-A663-F5BD186A3491}" srcOrd="1" destOrd="0" presId="urn:microsoft.com/office/officeart/2005/8/layout/hProcess11"/>
    <dgm:cxn modelId="{992979ED-0CF2-439E-B39C-859AF5C982A9}" type="presParOf" srcId="{7BF1134A-C12E-49CC-A663-F5BD186A3491}" destId="{31A2B467-9EF1-442E-BEAC-F3DEB0E1DBB0}" srcOrd="0" destOrd="0" presId="urn:microsoft.com/office/officeart/2005/8/layout/hProcess11"/>
    <dgm:cxn modelId="{3443D33C-BFBE-4329-8DBC-4321FB507B0F}" type="presParOf" srcId="{31A2B467-9EF1-442E-BEAC-F3DEB0E1DBB0}" destId="{C724FEBE-0CDD-4DB3-B688-F14B68314263}" srcOrd="0" destOrd="0" presId="urn:microsoft.com/office/officeart/2005/8/layout/hProcess11"/>
    <dgm:cxn modelId="{390F155B-BA1E-49B4-9937-BF33680C9954}" type="presParOf" srcId="{31A2B467-9EF1-442E-BEAC-F3DEB0E1DBB0}" destId="{8F5AF6A2-AC7E-45FF-A2B5-F56FDC3330E6}" srcOrd="1" destOrd="0" presId="urn:microsoft.com/office/officeart/2005/8/layout/hProcess11"/>
    <dgm:cxn modelId="{DF8562E1-2105-4855-AF8C-9AF4E4EF95A5}" type="presParOf" srcId="{31A2B467-9EF1-442E-BEAC-F3DEB0E1DBB0}" destId="{C9D50D14-7501-467B-9E61-D0BC32B7AFAE}" srcOrd="2" destOrd="0" presId="urn:microsoft.com/office/officeart/2005/8/layout/hProcess11"/>
    <dgm:cxn modelId="{21881978-E194-4AFB-9D27-1E6BCEA2237A}" type="presParOf" srcId="{7BF1134A-C12E-49CC-A663-F5BD186A3491}" destId="{82C70F6C-77C9-49F1-BEEA-A065757F24FB}" srcOrd="1" destOrd="0" presId="urn:microsoft.com/office/officeart/2005/8/layout/hProcess11"/>
    <dgm:cxn modelId="{AE2005A1-7DD6-4EDC-843F-0310B40E3CD7}" type="presParOf" srcId="{7BF1134A-C12E-49CC-A663-F5BD186A3491}" destId="{17CAED38-6546-4A7D-B0E5-E21F62BAE797}" srcOrd="2" destOrd="0" presId="urn:microsoft.com/office/officeart/2005/8/layout/hProcess11"/>
    <dgm:cxn modelId="{0DD8688F-5988-4511-A1EA-C3BC3418E26D}" type="presParOf" srcId="{17CAED38-6546-4A7D-B0E5-E21F62BAE797}" destId="{587DD50F-51C4-4A81-A43D-77C265E80554}" srcOrd="0" destOrd="0" presId="urn:microsoft.com/office/officeart/2005/8/layout/hProcess11"/>
    <dgm:cxn modelId="{BD32C54A-B505-4FF8-A5E3-0630559FB44F}" type="presParOf" srcId="{17CAED38-6546-4A7D-B0E5-E21F62BAE797}" destId="{F8952B29-F647-4720-9867-65ACAD2833D4}" srcOrd="1" destOrd="0" presId="urn:microsoft.com/office/officeart/2005/8/layout/hProcess11"/>
    <dgm:cxn modelId="{3DC49F21-3D9F-4442-99B8-894516797DFC}" type="presParOf" srcId="{17CAED38-6546-4A7D-B0E5-E21F62BAE797}" destId="{22654F5E-B337-444D-A86B-3C562CB6C47B}" srcOrd="2" destOrd="0" presId="urn:microsoft.com/office/officeart/2005/8/layout/hProcess11"/>
    <dgm:cxn modelId="{B3F8AEED-5774-43FC-828D-9E13BE985D7E}" type="presParOf" srcId="{7BF1134A-C12E-49CC-A663-F5BD186A3491}" destId="{808D409E-9938-49F8-825D-F9E1E7ED1C03}" srcOrd="3" destOrd="0" presId="urn:microsoft.com/office/officeart/2005/8/layout/hProcess11"/>
    <dgm:cxn modelId="{BD6D6EF8-94DF-4921-BF3C-BFB6D99794BE}" type="presParOf" srcId="{7BF1134A-C12E-49CC-A663-F5BD186A3491}" destId="{B0D865AC-087B-47DD-8E4D-6BB538B4FB8A}" srcOrd="4" destOrd="0" presId="urn:microsoft.com/office/officeart/2005/8/layout/hProcess11"/>
    <dgm:cxn modelId="{DA39665D-FAC7-4974-AB14-AD29B622E665}" type="presParOf" srcId="{B0D865AC-087B-47DD-8E4D-6BB538B4FB8A}" destId="{FBB72DF5-CA78-4E6B-9BB3-CB61AD543158}" srcOrd="0" destOrd="0" presId="urn:microsoft.com/office/officeart/2005/8/layout/hProcess11"/>
    <dgm:cxn modelId="{CF2C4808-97A9-4952-98E4-9E1E0E629EF0}" type="presParOf" srcId="{B0D865AC-087B-47DD-8E4D-6BB538B4FB8A}" destId="{B88A4274-23A6-439F-A63F-5C48CCE27BA3}" srcOrd="1" destOrd="0" presId="urn:microsoft.com/office/officeart/2005/8/layout/hProcess11"/>
    <dgm:cxn modelId="{0377A8D9-FA73-4118-A1DE-C31C1E0FE288}" type="presParOf" srcId="{B0D865AC-087B-47DD-8E4D-6BB538B4FB8A}" destId="{6CDD00C5-9C23-472C-A0F4-1F1C120DE115}" srcOrd="2" destOrd="0" presId="urn:microsoft.com/office/officeart/2005/8/layout/hProcess11"/>
    <dgm:cxn modelId="{ED8D1091-8091-4F5B-A683-887C7904FA50}" type="presParOf" srcId="{7BF1134A-C12E-49CC-A663-F5BD186A3491}" destId="{250B6ACC-3318-4E6E-93F7-BF5C37314858}" srcOrd="5" destOrd="0" presId="urn:microsoft.com/office/officeart/2005/8/layout/hProcess11"/>
    <dgm:cxn modelId="{2029EB09-BC60-4FD9-8228-867AB6CFBD76}" type="presParOf" srcId="{7BF1134A-C12E-49CC-A663-F5BD186A3491}" destId="{F7499D41-6144-4422-B96B-3856A263A31D}" srcOrd="6" destOrd="0" presId="urn:microsoft.com/office/officeart/2005/8/layout/hProcess11"/>
    <dgm:cxn modelId="{2D14FEFB-8971-459D-9B9F-8E91D1B6DB68}" type="presParOf" srcId="{F7499D41-6144-4422-B96B-3856A263A31D}" destId="{F8D07D83-2F14-475F-8FC3-B0ED6A71F189}" srcOrd="0" destOrd="0" presId="urn:microsoft.com/office/officeart/2005/8/layout/hProcess11"/>
    <dgm:cxn modelId="{AA7CD7AA-5A05-4843-A700-F0C2BC9A2429}" type="presParOf" srcId="{F7499D41-6144-4422-B96B-3856A263A31D}" destId="{F2448D84-AEB4-424C-942F-69981A87CFCF}" srcOrd="1" destOrd="0" presId="urn:microsoft.com/office/officeart/2005/8/layout/hProcess11"/>
    <dgm:cxn modelId="{BA2F4854-6866-4858-A1F2-480BF834EA87}" type="presParOf" srcId="{F7499D41-6144-4422-B96B-3856A263A31D}" destId="{A9156289-B06F-49BC-942F-DBEB4919ACA3}" srcOrd="2" destOrd="0" presId="urn:microsoft.com/office/officeart/2005/8/layout/hProcess1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D88A9D7-0530-442A-A761-8E54E30699F0}">
      <dsp:nvSpPr>
        <dsp:cNvPr id="0" name=""/>
        <dsp:cNvSpPr/>
      </dsp:nvSpPr>
      <dsp:spPr>
        <a:xfrm>
          <a:off x="0" y="1094865"/>
          <a:ext cx="8352928" cy="1459820"/>
        </a:xfrm>
        <a:prstGeom prst="notched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724FEBE-0CDD-4DB3-B688-F14B68314263}">
      <dsp:nvSpPr>
        <dsp:cNvPr id="0" name=""/>
        <dsp:cNvSpPr/>
      </dsp:nvSpPr>
      <dsp:spPr>
        <a:xfrm>
          <a:off x="3762" y="0"/>
          <a:ext cx="1809665" cy="14598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2240" tIns="142240" rIns="142240" bIns="142240" numCol="1" spcCol="1270" anchor="b" anchorCtr="0">
          <a:noAutofit/>
        </a:bodyPr>
        <a:lstStyle/>
        <a:p>
          <a:pPr marL="0" lvl="0" indent="0" algn="ctr" defTabSz="889000">
            <a:lnSpc>
              <a:spcPct val="90000"/>
            </a:lnSpc>
            <a:spcBef>
              <a:spcPct val="0"/>
            </a:spcBef>
            <a:spcAft>
              <a:spcPct val="35000"/>
            </a:spcAft>
            <a:buNone/>
          </a:pPr>
          <a:r>
            <a:rPr lang="en-US" sz="2000" b="1" kern="1200" dirty="0">
              <a:solidFill>
                <a:srgbClr val="3FBF54"/>
              </a:solidFill>
            </a:rPr>
            <a:t>Jan 2022</a:t>
          </a:r>
        </a:p>
      </dsp:txBody>
      <dsp:txXfrm>
        <a:off x="3762" y="0"/>
        <a:ext cx="1809665" cy="1459820"/>
      </dsp:txXfrm>
    </dsp:sp>
    <dsp:sp modelId="{8F5AF6A2-AC7E-45FF-A2B5-F56FDC3330E6}">
      <dsp:nvSpPr>
        <dsp:cNvPr id="0" name=""/>
        <dsp:cNvSpPr/>
      </dsp:nvSpPr>
      <dsp:spPr>
        <a:xfrm>
          <a:off x="726117" y="1642298"/>
          <a:ext cx="364955" cy="364955"/>
        </a:xfrm>
        <a:prstGeom prst="ellipse">
          <a:avLst/>
        </a:prstGeom>
        <a:solidFill>
          <a:srgbClr val="3FBF54"/>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87DD50F-51C4-4A81-A43D-77C265E80554}">
      <dsp:nvSpPr>
        <dsp:cNvPr id="0" name=""/>
        <dsp:cNvSpPr/>
      </dsp:nvSpPr>
      <dsp:spPr>
        <a:xfrm>
          <a:off x="1944212" y="890111"/>
          <a:ext cx="1809665" cy="14598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2240" tIns="142240" rIns="142240" bIns="142240" numCol="1" spcCol="1270" anchor="t" anchorCtr="0">
          <a:noAutofit/>
        </a:bodyPr>
        <a:lstStyle/>
        <a:p>
          <a:pPr marL="0" lvl="0" indent="0" algn="ctr" defTabSz="889000">
            <a:lnSpc>
              <a:spcPct val="90000"/>
            </a:lnSpc>
            <a:spcBef>
              <a:spcPct val="0"/>
            </a:spcBef>
            <a:spcAft>
              <a:spcPct val="35000"/>
            </a:spcAft>
            <a:buNone/>
          </a:pPr>
          <a:r>
            <a:rPr lang="en-US" sz="2000" b="1" kern="1200" dirty="0">
              <a:solidFill>
                <a:srgbClr val="3FBF54"/>
              </a:solidFill>
            </a:rPr>
            <a:t>Jan 2023</a:t>
          </a:r>
        </a:p>
      </dsp:txBody>
      <dsp:txXfrm>
        <a:off x="1944212" y="890111"/>
        <a:ext cx="1809665" cy="1459820"/>
      </dsp:txXfrm>
    </dsp:sp>
    <dsp:sp modelId="{F8952B29-F647-4720-9867-65ACAD2833D4}">
      <dsp:nvSpPr>
        <dsp:cNvPr id="0" name=""/>
        <dsp:cNvSpPr/>
      </dsp:nvSpPr>
      <dsp:spPr>
        <a:xfrm>
          <a:off x="2626265" y="1642298"/>
          <a:ext cx="364955" cy="364955"/>
        </a:xfrm>
        <a:prstGeom prst="ellipse">
          <a:avLst/>
        </a:prstGeom>
        <a:solidFill>
          <a:srgbClr val="3FBF54"/>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BB72DF5-CA78-4E6B-9BB3-CB61AD543158}">
      <dsp:nvSpPr>
        <dsp:cNvPr id="0" name=""/>
        <dsp:cNvSpPr/>
      </dsp:nvSpPr>
      <dsp:spPr>
        <a:xfrm>
          <a:off x="3804059" y="0"/>
          <a:ext cx="1809665" cy="14598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2240" tIns="142240" rIns="142240" bIns="142240" numCol="1" spcCol="1270" anchor="b" anchorCtr="0">
          <a:noAutofit/>
        </a:bodyPr>
        <a:lstStyle/>
        <a:p>
          <a:pPr marL="0" lvl="0" indent="0" algn="ctr" defTabSz="889000">
            <a:lnSpc>
              <a:spcPct val="90000"/>
            </a:lnSpc>
            <a:spcBef>
              <a:spcPct val="0"/>
            </a:spcBef>
            <a:spcAft>
              <a:spcPct val="35000"/>
            </a:spcAft>
            <a:buNone/>
          </a:pPr>
          <a:r>
            <a:rPr lang="en-US" sz="2000" b="1" kern="1200" dirty="0">
              <a:solidFill>
                <a:srgbClr val="3FBF54"/>
              </a:solidFill>
            </a:rPr>
            <a:t>Jan 2024</a:t>
          </a:r>
        </a:p>
      </dsp:txBody>
      <dsp:txXfrm>
        <a:off x="3804059" y="0"/>
        <a:ext cx="1809665" cy="1459820"/>
      </dsp:txXfrm>
    </dsp:sp>
    <dsp:sp modelId="{B88A4274-23A6-439F-A63F-5C48CCE27BA3}">
      <dsp:nvSpPr>
        <dsp:cNvPr id="0" name=""/>
        <dsp:cNvSpPr/>
      </dsp:nvSpPr>
      <dsp:spPr>
        <a:xfrm>
          <a:off x="4526414" y="1642298"/>
          <a:ext cx="364955" cy="364955"/>
        </a:xfrm>
        <a:prstGeom prst="ellipse">
          <a:avLst/>
        </a:prstGeom>
        <a:solidFill>
          <a:srgbClr val="3FBF54"/>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8D07D83-2F14-475F-8FC3-B0ED6A71F189}">
      <dsp:nvSpPr>
        <dsp:cNvPr id="0" name=""/>
        <dsp:cNvSpPr/>
      </dsp:nvSpPr>
      <dsp:spPr>
        <a:xfrm>
          <a:off x="5688626" y="883103"/>
          <a:ext cx="1809665" cy="14598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2240" tIns="142240" rIns="142240" bIns="142240" numCol="1" spcCol="1270" anchor="t" anchorCtr="0">
          <a:noAutofit/>
        </a:bodyPr>
        <a:lstStyle/>
        <a:p>
          <a:pPr marL="0" lvl="0" indent="0" algn="ctr" defTabSz="889000">
            <a:lnSpc>
              <a:spcPct val="90000"/>
            </a:lnSpc>
            <a:spcBef>
              <a:spcPct val="0"/>
            </a:spcBef>
            <a:spcAft>
              <a:spcPct val="35000"/>
            </a:spcAft>
            <a:buNone/>
          </a:pPr>
          <a:r>
            <a:rPr lang="en-US" sz="2000" b="1" kern="1200" dirty="0">
              <a:solidFill>
                <a:srgbClr val="3FBF54"/>
              </a:solidFill>
            </a:rPr>
            <a:t>Jan 2025</a:t>
          </a:r>
        </a:p>
      </dsp:txBody>
      <dsp:txXfrm>
        <a:off x="5688626" y="883103"/>
        <a:ext cx="1809665" cy="1459820"/>
      </dsp:txXfrm>
    </dsp:sp>
    <dsp:sp modelId="{F2448D84-AEB4-424C-942F-69981A87CFCF}">
      <dsp:nvSpPr>
        <dsp:cNvPr id="0" name=""/>
        <dsp:cNvSpPr/>
      </dsp:nvSpPr>
      <dsp:spPr>
        <a:xfrm>
          <a:off x="6426562" y="1642298"/>
          <a:ext cx="364955" cy="364955"/>
        </a:xfrm>
        <a:prstGeom prst="ellipse">
          <a:avLst/>
        </a:prstGeom>
        <a:solidFill>
          <a:srgbClr val="3FBF54"/>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hProcess11">
  <dgm:title val=""/>
  <dgm:desc val=""/>
  <dgm:catLst>
    <dgm:cat type="process" pri="8000"/>
    <dgm:cat type="convert" pri="14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hoose name="Name1">
      <dgm:if name="Name2" func="var" arg="dir" op="equ" val="norm">
        <dgm:constrLst>
          <dgm:constr type="w" for="ch" forName="arrow" refType="w"/>
          <dgm:constr type="h" for="ch" forName="arrow" refType="h" fact="0.4"/>
          <dgm:constr type="ctrY" for="ch" forName="arrow" refType="h" fact="0.5"/>
          <dgm:constr type="l" for="ch" forName="arrow"/>
          <dgm:constr type="w" for="ch" forName="points" refType="w" fact="0.9"/>
          <dgm:constr type="h" for="ch" forName="points" refType="h"/>
          <dgm:constr type="t" for="ch" forName="points"/>
          <dgm:constr type="l" for="ch" forName="points"/>
        </dgm:constrLst>
      </dgm:if>
      <dgm:else name="Name3">
        <dgm:constrLst>
          <dgm:constr type="w" for="ch" forName="arrow" refType="w"/>
          <dgm:constr type="h" for="ch" forName="arrow" refType="h" fact="0.4"/>
          <dgm:constr type="ctrY" for="ch" forName="arrow" refType="h" fact="0.5"/>
          <dgm:constr type="r" for="ch" forName="arrow" refType="w"/>
          <dgm:constr type="w" for="ch" forName="points" refType="w" fact="0.9"/>
          <dgm:constr type="h" for="ch" forName="points" refType="h"/>
          <dgm:constr type="t" for="ch" forName="points"/>
          <dgm:constr type="r" for="ch" forName="points" refType="w"/>
        </dgm:constrLst>
      </dgm:else>
    </dgm:choose>
    <dgm:ruleLst/>
    <dgm:layoutNode name="arrow" styleLbl="bgShp">
      <dgm:alg type="sp"/>
      <dgm:choose name="Name4">
        <dgm:if name="Name5" func="var" arg="dir" op="equ" val="norm">
          <dgm:shape xmlns:r="http://schemas.openxmlformats.org/officeDocument/2006/relationships" type="notchedRightArrow" r:blip="">
            <dgm:adjLst/>
          </dgm:shape>
        </dgm:if>
        <dgm:else name="Name6">
          <dgm:shape xmlns:r="http://schemas.openxmlformats.org/officeDocument/2006/relationships" rot="180" type="notchedRightArrow" r:blip="">
            <dgm:adjLst/>
          </dgm:shape>
        </dgm:else>
      </dgm:choose>
      <dgm:presOf/>
      <dgm:constrLst/>
      <dgm:ruleLst/>
    </dgm:layoutNode>
    <dgm:layoutNode name="points">
      <dgm:choose name="Name7">
        <dgm:if name="Name8" func="var" arg="dir" op="equ" val="norm">
          <dgm:alg type="lin">
            <dgm:param type="linDir" val="fromL"/>
          </dgm:alg>
        </dgm:if>
        <dgm:else name="Name9">
          <dgm:alg type="lin">
            <dgm:param type="linDir" val="fromR"/>
          </dgm:alg>
        </dgm:else>
      </dgm:choose>
      <dgm:shape xmlns:r="http://schemas.openxmlformats.org/officeDocument/2006/relationships" r:blip="">
        <dgm:adjLst/>
      </dgm:shape>
      <dgm:presOf/>
      <dgm:constrLst>
        <dgm:constr type="w" for="ch" forName="compositeA" refType="w"/>
        <dgm:constr type="h" for="ch" forName="compositeA" refType="h"/>
        <dgm:constr type="w" for="ch" forName="compositeB" refType="w" refFor="ch" refForName="compositeA" op="equ"/>
        <dgm:constr type="h" for="ch" forName="compositeB" refType="h" refFor="ch" refForName="compositeA" op="equ"/>
        <dgm:constr type="primFontSz" for="des" ptType="node" op="equ" val="65"/>
        <dgm:constr type="w" for="ch" forName="space" refType="w" refFor="ch" refForName="compositeA" op="equ" fact="0.05"/>
      </dgm:constrLst>
      <dgm:ruleLst/>
      <dgm:forEach name="Name10" axis="ch" ptType="node">
        <dgm:choose name="Name11">
          <dgm:if name="Name12" axis="self" ptType="node" func="posOdd" op="equ" val="1">
            <dgm:layoutNode name="compositeA">
              <dgm:alg type="composite"/>
              <dgm:shape xmlns:r="http://schemas.openxmlformats.org/officeDocument/2006/relationships" r:blip="">
                <dgm:adjLst/>
              </dgm:shape>
              <dgm:presOf/>
              <dgm:constrLst>
                <dgm:constr type="w" for="ch" forName="textA" refType="w"/>
                <dgm:constr type="h" for="ch" forName="textA" refType="h" fact="0.4"/>
                <dgm:constr type="t" for="ch" forName="textA"/>
                <dgm:constr type="l" for="ch" forName="textA"/>
                <dgm:constr type="h" for="ch" forName="circleA" refType="h" fact="0.1"/>
                <dgm:constr type="h" for="ch" forName="circleA" refType="w" op="lte"/>
                <dgm:constr type="w" for="ch" forName="circleA" refType="h" refFor="ch" refForName="circleA" op="equ"/>
                <dgm:constr type="ctrY" for="ch" forName="circleA" refType="h" fact="0.5"/>
                <dgm:constr type="ctrX" for="ch" forName="circleA" refType="w" refFor="ch" refForName="textA" fact="0.5"/>
                <dgm:constr type="w" for="ch" forName="spaceA" refType="w"/>
                <dgm:constr type="h" for="ch" forName="spaceA" refType="h" fact="0.4"/>
                <dgm:constr type="b" for="ch" forName="spaceA" refType="h"/>
                <dgm:constr type="l" for="ch" forName="spaceA"/>
              </dgm:constrLst>
              <dgm:ruleLst/>
              <dgm:layoutNode name="textA" styleLbl="revTx">
                <dgm:varLst>
                  <dgm:bulletEnabled val="1"/>
                </dgm:varLst>
                <dgm:alg type="tx">
                  <dgm:param type="txAnchorVert" val="b"/>
                  <dgm:param type="txAnchorVertCh" val="b"/>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A">
                <dgm:alg type="sp"/>
                <dgm:shape xmlns:r="http://schemas.openxmlformats.org/officeDocument/2006/relationships" type="ellipse" r:blip="">
                  <dgm:adjLst/>
                </dgm:shape>
                <dgm:presOf/>
                <dgm:constrLst/>
                <dgm:ruleLst/>
              </dgm:layoutNode>
              <dgm:layoutNode name="spaceA">
                <dgm:alg type="sp"/>
                <dgm:shape xmlns:r="http://schemas.openxmlformats.org/officeDocument/2006/relationships" r:blip="">
                  <dgm:adjLst/>
                </dgm:shape>
                <dgm:presOf/>
                <dgm:constrLst/>
                <dgm:ruleLst/>
              </dgm:layoutNode>
            </dgm:layoutNode>
          </dgm:if>
          <dgm:else name="Name13">
            <dgm:layoutNode name="compositeB">
              <dgm:alg type="composite"/>
              <dgm:shape xmlns:r="http://schemas.openxmlformats.org/officeDocument/2006/relationships" r:blip="">
                <dgm:adjLst/>
              </dgm:shape>
              <dgm:presOf/>
              <dgm:constrLst>
                <dgm:constr type="w" for="ch" forName="textB" refType="w"/>
                <dgm:constr type="h" for="ch" forName="textB" refType="h" fact="0.4"/>
                <dgm:constr type="b" for="ch" forName="textB" refType="h"/>
                <dgm:constr type="l" for="ch" forName="textB"/>
                <dgm:constr type="h" for="ch" forName="circleB" refType="h" fact="0.1"/>
                <dgm:constr type="w" for="ch" forName="circleB" refType="h" refFor="ch" refForName="circleB" op="equ"/>
                <dgm:constr type="h" for="ch" forName="circleB" refType="w" op="lte"/>
                <dgm:constr type="ctrY" for="ch" forName="circleB" refType="h" fact="0.5"/>
                <dgm:constr type="ctrX" for="ch" forName="circleB" refType="w" refFor="ch" refForName="textB" fact="0.5"/>
                <dgm:constr type="w" for="ch" forName="spaceB" refType="w"/>
                <dgm:constr type="h" for="ch" forName="spaceB" refType="h" fact="0.4"/>
                <dgm:constr type="t" for="ch" forName="spaceB"/>
                <dgm:constr type="l" for="ch" forName="spaceB"/>
              </dgm:constrLst>
              <dgm:ruleLst/>
              <dgm:layoutNode name="textB" styleLbl="revTx">
                <dgm:varLst>
                  <dgm:bulletEnabled val="1"/>
                </dgm:varLst>
                <dgm:alg type="tx">
                  <dgm:param type="txAnchorVert" val="t"/>
                  <dgm:param type="txAnchorVertCh" val="t"/>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B">
                <dgm:alg type="sp"/>
                <dgm:shape xmlns:r="http://schemas.openxmlformats.org/officeDocument/2006/relationships" type="ellipse" r:blip="">
                  <dgm:adjLst/>
                </dgm:shape>
                <dgm:presOf/>
                <dgm:constrLst/>
                <dgm:ruleLst/>
              </dgm:layoutNode>
              <dgm:layoutNode name="spaceB">
                <dgm:alg type="sp"/>
                <dgm:shape xmlns:r="http://schemas.openxmlformats.org/officeDocument/2006/relationships" r:blip="">
                  <dgm:adjLst/>
                </dgm:shape>
                <dgm:presOf/>
                <dgm:constrLst/>
                <dgm:ruleLst/>
              </dgm:layoutNode>
            </dgm:layoutNode>
          </dgm:else>
        </dgm:choos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drawing1.xml><?xml version="1.0" encoding="utf-8"?>
<c:userShapes xmlns:c="http://schemas.openxmlformats.org/drawingml/2006/chart">
  <cdr:relSizeAnchor xmlns:cdr="http://schemas.openxmlformats.org/drawingml/2006/chartDrawing">
    <cdr:from>
      <cdr:x>0.23673</cdr:x>
      <cdr:y>0.12913</cdr:y>
    </cdr:from>
    <cdr:to>
      <cdr:x>0.76327</cdr:x>
      <cdr:y>0.87087</cdr:y>
    </cdr:to>
    <cdr:sp macro="" textlink="">
      <cdr:nvSpPr>
        <cdr:cNvPr id="2" name="Oval 1">
          <a:extLst xmlns:a="http://schemas.openxmlformats.org/drawingml/2006/main">
            <a:ext uri="{FF2B5EF4-FFF2-40B4-BE49-F238E27FC236}">
              <a16:creationId xmlns:a16="http://schemas.microsoft.com/office/drawing/2014/main" id="{89A71D00-03BD-4C8A-9AF9-F2CC157A689C}"/>
            </a:ext>
          </a:extLst>
        </cdr:cNvPr>
        <cdr:cNvSpPr/>
      </cdr:nvSpPr>
      <cdr:spPr>
        <a:xfrm xmlns:a="http://schemas.openxmlformats.org/drawingml/2006/main">
          <a:off x="1075173" y="416325"/>
          <a:ext cx="2391508" cy="2391508"/>
        </a:xfrm>
        <a:prstGeom xmlns:a="http://schemas.openxmlformats.org/drawingml/2006/main" prst="ellipse">
          <a:avLst/>
        </a:prstGeom>
        <a:solidFill xmlns:a="http://schemas.openxmlformats.org/drawingml/2006/main">
          <a:schemeClr val="bg1"/>
        </a:solidFill>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en-US"/>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C8ED5797-3DD1-0844-8174-20B02A90DD32}"/>
              </a:ext>
            </a:extLst>
          </p:cNvPr>
          <p:cNvSpPr>
            <a:spLocks noGrp="1"/>
          </p:cNvSpPr>
          <p:nvPr>
            <p:ph type="hdr" sz="quarter"/>
          </p:nvPr>
        </p:nvSpPr>
        <p:spPr>
          <a:xfrm>
            <a:off x="0" y="0"/>
            <a:ext cx="3078163" cy="512763"/>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DA2569F6-4204-2747-A087-140D3F2423B2}"/>
              </a:ext>
            </a:extLst>
          </p:cNvPr>
          <p:cNvSpPr>
            <a:spLocks noGrp="1"/>
          </p:cNvSpPr>
          <p:nvPr>
            <p:ph type="dt" sz="quarter" idx="1"/>
          </p:nvPr>
        </p:nvSpPr>
        <p:spPr>
          <a:xfrm>
            <a:off x="4022725" y="0"/>
            <a:ext cx="3078163" cy="512763"/>
          </a:xfrm>
          <a:prstGeom prst="rect">
            <a:avLst/>
          </a:prstGeom>
        </p:spPr>
        <p:txBody>
          <a:bodyPr vert="horz" lIns="91440" tIns="45720" rIns="91440" bIns="45720" rtlCol="0"/>
          <a:lstStyle>
            <a:lvl1pPr algn="r">
              <a:defRPr sz="1200"/>
            </a:lvl1pPr>
          </a:lstStyle>
          <a:p>
            <a:fld id="{E807214F-6286-A149-B21C-8CC735AFFA21}" type="datetimeFigureOut">
              <a:rPr lang="en-US" smtClean="0"/>
              <a:t>7/19/21</a:t>
            </a:fld>
            <a:endParaRPr lang="en-US"/>
          </a:p>
        </p:txBody>
      </p:sp>
      <p:sp>
        <p:nvSpPr>
          <p:cNvPr id="4" name="Footer Placeholder 3">
            <a:extLst>
              <a:ext uri="{FF2B5EF4-FFF2-40B4-BE49-F238E27FC236}">
                <a16:creationId xmlns:a16="http://schemas.microsoft.com/office/drawing/2014/main" id="{BF8E1611-7EC8-A443-83B9-3BE36E100517}"/>
              </a:ext>
            </a:extLst>
          </p:cNvPr>
          <p:cNvSpPr>
            <a:spLocks noGrp="1"/>
          </p:cNvSpPr>
          <p:nvPr>
            <p:ph type="ftr" sz="quarter" idx="2"/>
          </p:nvPr>
        </p:nvSpPr>
        <p:spPr>
          <a:xfrm>
            <a:off x="0" y="9720263"/>
            <a:ext cx="3078163" cy="512762"/>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4376AD0F-E261-8C43-BB62-37E5604C9E59}"/>
              </a:ext>
            </a:extLst>
          </p:cNvPr>
          <p:cNvSpPr>
            <a:spLocks noGrp="1"/>
          </p:cNvSpPr>
          <p:nvPr>
            <p:ph type="sldNum" sz="quarter" idx="3"/>
          </p:nvPr>
        </p:nvSpPr>
        <p:spPr>
          <a:xfrm>
            <a:off x="4022725" y="9720263"/>
            <a:ext cx="3078163" cy="512762"/>
          </a:xfrm>
          <a:prstGeom prst="rect">
            <a:avLst/>
          </a:prstGeom>
        </p:spPr>
        <p:txBody>
          <a:bodyPr vert="horz" lIns="91440" tIns="45720" rIns="91440" bIns="45720" rtlCol="0" anchor="b"/>
          <a:lstStyle>
            <a:lvl1pPr algn="r">
              <a:defRPr sz="1200"/>
            </a:lvl1pPr>
          </a:lstStyle>
          <a:p>
            <a:fld id="{37CC8C98-2E64-B349-BD3C-20B2DF2B7A67}" type="slidenum">
              <a:rPr lang="en-US" smtClean="0"/>
              <a:t>‹#›</a:t>
            </a:fld>
            <a:endParaRPr lang="en-US"/>
          </a:p>
        </p:txBody>
      </p:sp>
    </p:spTree>
    <p:extLst>
      <p:ext uri="{BB962C8B-B14F-4D97-AF65-F5344CB8AC3E}">
        <p14:creationId xmlns:p14="http://schemas.microsoft.com/office/powerpoint/2010/main" val="1187839331"/>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3078513" cy="512225"/>
          </a:xfrm>
          <a:prstGeom prst="rect">
            <a:avLst/>
          </a:prstGeom>
        </p:spPr>
        <p:txBody>
          <a:bodyPr vert="horz" lIns="94778" tIns="47389" rIns="94778" bIns="47389" rtlCol="0"/>
          <a:lstStyle>
            <a:lvl1pPr algn="l">
              <a:defRPr sz="1200"/>
            </a:lvl1pPr>
          </a:lstStyle>
          <a:p>
            <a:endParaRPr lang="fr-FR"/>
          </a:p>
        </p:txBody>
      </p:sp>
      <p:sp>
        <p:nvSpPr>
          <p:cNvPr id="3" name="Espace réservé de la date 2"/>
          <p:cNvSpPr>
            <a:spLocks noGrp="1"/>
          </p:cNvSpPr>
          <p:nvPr>
            <p:ph type="dt" idx="1"/>
          </p:nvPr>
        </p:nvSpPr>
        <p:spPr>
          <a:xfrm>
            <a:off x="4022304" y="0"/>
            <a:ext cx="3078513" cy="512225"/>
          </a:xfrm>
          <a:prstGeom prst="rect">
            <a:avLst/>
          </a:prstGeom>
        </p:spPr>
        <p:txBody>
          <a:bodyPr vert="horz" lIns="94778" tIns="47389" rIns="94778" bIns="47389" rtlCol="0"/>
          <a:lstStyle>
            <a:lvl1pPr algn="r">
              <a:defRPr sz="1200"/>
            </a:lvl1pPr>
          </a:lstStyle>
          <a:p>
            <a:fld id="{4F9B0DB3-4E51-4567-8F37-382CD85DF423}" type="datetimeFigureOut">
              <a:rPr lang="fr-FR" smtClean="0"/>
              <a:pPr/>
              <a:t>19/07/2021</a:t>
            </a:fld>
            <a:endParaRPr lang="fr-FR"/>
          </a:p>
        </p:txBody>
      </p:sp>
      <p:sp>
        <p:nvSpPr>
          <p:cNvPr id="4" name="Espace réservé de l'image des diapositives 3"/>
          <p:cNvSpPr>
            <a:spLocks noGrp="1" noRot="1" noChangeAspect="1"/>
          </p:cNvSpPr>
          <p:nvPr>
            <p:ph type="sldImg" idx="2"/>
          </p:nvPr>
        </p:nvSpPr>
        <p:spPr>
          <a:xfrm>
            <a:off x="139700" y="766763"/>
            <a:ext cx="6823075" cy="3838575"/>
          </a:xfrm>
          <a:prstGeom prst="rect">
            <a:avLst/>
          </a:prstGeom>
          <a:noFill/>
          <a:ln w="12700">
            <a:solidFill>
              <a:prstClr val="black"/>
            </a:solidFill>
          </a:ln>
        </p:spPr>
        <p:txBody>
          <a:bodyPr vert="horz" lIns="94778" tIns="47389" rIns="94778" bIns="47389" rtlCol="0" anchor="ctr"/>
          <a:lstStyle/>
          <a:p>
            <a:endParaRPr lang="fr-FR"/>
          </a:p>
        </p:txBody>
      </p:sp>
      <p:sp>
        <p:nvSpPr>
          <p:cNvPr id="5" name="Espace réservé des commentaires 4"/>
          <p:cNvSpPr>
            <a:spLocks noGrp="1"/>
          </p:cNvSpPr>
          <p:nvPr>
            <p:ph type="body" sz="quarter" idx="3"/>
          </p:nvPr>
        </p:nvSpPr>
        <p:spPr>
          <a:xfrm>
            <a:off x="709917" y="4860401"/>
            <a:ext cx="5682643" cy="4605106"/>
          </a:xfrm>
          <a:prstGeom prst="rect">
            <a:avLst/>
          </a:prstGeom>
        </p:spPr>
        <p:txBody>
          <a:bodyPr vert="horz" lIns="94778" tIns="47389" rIns="94778" bIns="47389" rtlCol="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9719165"/>
            <a:ext cx="3078513" cy="512223"/>
          </a:xfrm>
          <a:prstGeom prst="rect">
            <a:avLst/>
          </a:prstGeom>
        </p:spPr>
        <p:txBody>
          <a:bodyPr vert="horz" lIns="94778" tIns="47389" rIns="94778" bIns="47389"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4022304" y="9719165"/>
            <a:ext cx="3078513" cy="512223"/>
          </a:xfrm>
          <a:prstGeom prst="rect">
            <a:avLst/>
          </a:prstGeom>
        </p:spPr>
        <p:txBody>
          <a:bodyPr vert="horz" lIns="94778" tIns="47389" rIns="94778" bIns="47389" rtlCol="0" anchor="b"/>
          <a:lstStyle>
            <a:lvl1pPr algn="r">
              <a:defRPr sz="1200"/>
            </a:lvl1pPr>
          </a:lstStyle>
          <a:p>
            <a:fld id="{36F93206-5078-490D-9D34-D473C3D02068}" type="slidenum">
              <a:rPr lang="fr-FR" smtClean="0"/>
              <a:pPr/>
              <a:t>‹#›</a:t>
            </a:fld>
            <a:endParaRPr lang="fr-FR"/>
          </a:p>
        </p:txBody>
      </p:sp>
    </p:spTree>
    <p:extLst>
      <p:ext uri="{BB962C8B-B14F-4D97-AF65-F5344CB8AC3E}">
        <p14:creationId xmlns:p14="http://schemas.microsoft.com/office/powerpoint/2010/main" val="475096077"/>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dirty="0">
                <a:solidFill>
                  <a:srgbClr val="3FBF54"/>
                </a:solidFill>
                <a:latin typeface="+mj-lt"/>
                <a:ea typeface="+mj-ea"/>
                <a:cs typeface="Calibri" panose="020F0502020204030204" pitchFamily="34" charset="0"/>
              </a:rPr>
              <a:t>More activities are currently considered by the Platform to be included in future delegated acts</a:t>
            </a:r>
            <a:endParaRPr lang="en-GB" dirty="0"/>
          </a:p>
        </p:txBody>
      </p:sp>
    </p:spTree>
    <p:extLst>
      <p:ext uri="{BB962C8B-B14F-4D97-AF65-F5344CB8AC3E}">
        <p14:creationId xmlns:p14="http://schemas.microsoft.com/office/powerpoint/2010/main" val="1944775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Tree>
    <p:extLst>
      <p:ext uri="{BB962C8B-B14F-4D97-AF65-F5344CB8AC3E}">
        <p14:creationId xmlns:p14="http://schemas.microsoft.com/office/powerpoint/2010/main" val="14889610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7011401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BE" dirty="0"/>
          </a:p>
        </p:txBody>
      </p:sp>
    </p:spTree>
    <p:extLst>
      <p:ext uri="{BB962C8B-B14F-4D97-AF65-F5344CB8AC3E}">
        <p14:creationId xmlns:p14="http://schemas.microsoft.com/office/powerpoint/2010/main" val="32282142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BE" dirty="0"/>
          </a:p>
        </p:txBody>
      </p:sp>
    </p:spTree>
    <p:extLst>
      <p:ext uri="{BB962C8B-B14F-4D97-AF65-F5344CB8AC3E}">
        <p14:creationId xmlns:p14="http://schemas.microsoft.com/office/powerpoint/2010/main" val="2164084911"/>
      </p:ext>
    </p:extLst>
  </p:cSld>
  <p:clrMapOvr>
    <a:masterClrMapping/>
  </p:clrMapOvr>
</p:notes>
</file>

<file path=ppt/slideLayouts/_rels/slideLayout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emf"/><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10.png"/><Relationship Id="rId1" Type="http://schemas.openxmlformats.org/officeDocument/2006/relationships/slideMaster" Target="../slideMasters/slideMaster1.xml"/><Relationship Id="rId4" Type="http://schemas.openxmlformats.org/officeDocument/2006/relationships/image" Target="../media/image11.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10.png"/><Relationship Id="rId1" Type="http://schemas.openxmlformats.org/officeDocument/2006/relationships/slideMaster" Target="../slideMasters/slideMaster1.xml"/><Relationship Id="rId4" Type="http://schemas.openxmlformats.org/officeDocument/2006/relationships/image" Target="../media/image11.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10.png"/><Relationship Id="rId1" Type="http://schemas.openxmlformats.org/officeDocument/2006/relationships/slideMaster" Target="../slideMasters/slideMaster1.xml"/><Relationship Id="rId4" Type="http://schemas.openxmlformats.org/officeDocument/2006/relationships/image" Target="../media/image11.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10.png"/><Relationship Id="rId1" Type="http://schemas.openxmlformats.org/officeDocument/2006/relationships/slideMaster" Target="../slideMasters/slideMaster1.xml"/><Relationship Id="rId4" Type="http://schemas.openxmlformats.org/officeDocument/2006/relationships/image" Target="../media/image11.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cxnSp>
        <p:nvCxnSpPr>
          <p:cNvPr id="8" name="Straight Connector 7"/>
          <p:cNvCxnSpPr/>
          <p:nvPr userDrawn="1"/>
        </p:nvCxnSpPr>
        <p:spPr>
          <a:xfrm flipH="1">
            <a:off x="628650" y="0"/>
            <a:ext cx="1" cy="957268"/>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sp>
        <p:nvSpPr>
          <p:cNvPr id="9" name="Title Placeholder 1"/>
          <p:cNvSpPr>
            <a:spLocks noGrp="1"/>
          </p:cNvSpPr>
          <p:nvPr>
            <p:ph type="title" hasCustomPrompt="1"/>
          </p:nvPr>
        </p:nvSpPr>
        <p:spPr>
          <a:xfrm>
            <a:off x="728042" y="267494"/>
            <a:ext cx="7444358" cy="586768"/>
          </a:xfrm>
          <a:prstGeom prst="rect">
            <a:avLst/>
          </a:prstGeom>
        </p:spPr>
        <p:txBody>
          <a:bodyPr vert="horz" wrap="none" lIns="91440" tIns="45720" rIns="91440" bIns="0" rtlCol="0" anchor="b" anchorCtr="0">
            <a:noAutofit/>
          </a:bodyPr>
          <a:lstStyle>
            <a:lvl1pPr>
              <a:lnSpc>
                <a:spcPct val="100000"/>
              </a:lnSpc>
              <a:defRPr lang="de-DE" sz="2400" b="1" baseline="0" smtClean="0">
                <a:solidFill>
                  <a:srgbClr val="3FBF54"/>
                </a:solidFill>
              </a:defRPr>
            </a:lvl1pPr>
          </a:lstStyle>
          <a:p>
            <a:r>
              <a:rPr lang="de-DE" sz="3000" b="1" dirty="0">
                <a:solidFill>
                  <a:srgbClr val="3FBF54"/>
                </a:solidFill>
                <a:latin typeface="+mn-lt"/>
              </a:rPr>
              <a:t>Key </a:t>
            </a:r>
            <a:r>
              <a:rPr lang="de-DE" sz="3000" b="1" dirty="0" err="1">
                <a:solidFill>
                  <a:srgbClr val="3FBF54"/>
                </a:solidFill>
                <a:latin typeface="+mn-lt"/>
              </a:rPr>
              <a:t>features</a:t>
            </a:r>
            <a:r>
              <a:rPr lang="de-DE" sz="3000" b="1" dirty="0">
                <a:solidFill>
                  <a:srgbClr val="3FBF54"/>
                </a:solidFill>
                <a:latin typeface="+mn-lt"/>
              </a:rPr>
              <a:t> </a:t>
            </a:r>
            <a:r>
              <a:rPr lang="de-DE" sz="3000" b="1" dirty="0" err="1">
                <a:solidFill>
                  <a:srgbClr val="3FBF54"/>
                </a:solidFill>
                <a:latin typeface="+mn-lt"/>
              </a:rPr>
              <a:t>of</a:t>
            </a:r>
            <a:r>
              <a:rPr lang="de-DE" sz="3000" b="1" dirty="0">
                <a:solidFill>
                  <a:srgbClr val="3FBF54"/>
                </a:solidFill>
                <a:latin typeface="+mn-lt"/>
              </a:rPr>
              <a:t> </a:t>
            </a:r>
            <a:r>
              <a:rPr lang="de-DE" sz="3000" b="1" dirty="0" err="1">
                <a:solidFill>
                  <a:srgbClr val="3FBF54"/>
                </a:solidFill>
                <a:latin typeface="+mn-lt"/>
              </a:rPr>
              <a:t>the</a:t>
            </a:r>
            <a:r>
              <a:rPr lang="de-DE" sz="3000" b="1" dirty="0">
                <a:solidFill>
                  <a:srgbClr val="3FBF54"/>
                </a:solidFill>
                <a:latin typeface="+mn-lt"/>
              </a:rPr>
              <a:t> EU </a:t>
            </a:r>
            <a:r>
              <a:rPr lang="de-DE" sz="3000" b="1" dirty="0" err="1">
                <a:solidFill>
                  <a:srgbClr val="3FBF54"/>
                </a:solidFill>
                <a:latin typeface="+mn-lt"/>
              </a:rPr>
              <a:t>Taxonomy</a:t>
            </a:r>
            <a:endParaRPr lang="en-GB" dirty="0"/>
          </a:p>
        </p:txBody>
      </p:sp>
      <p:sp>
        <p:nvSpPr>
          <p:cNvPr id="6" name="Oval 12">
            <a:extLst>
              <a:ext uri="{FF2B5EF4-FFF2-40B4-BE49-F238E27FC236}">
                <a16:creationId xmlns:a16="http://schemas.microsoft.com/office/drawing/2014/main" id="{76E67E70-EDC0-4DF3-9AFC-75DEC87CC9EC}"/>
              </a:ext>
            </a:extLst>
          </p:cNvPr>
          <p:cNvSpPr/>
          <p:nvPr userDrawn="1"/>
        </p:nvSpPr>
        <p:spPr>
          <a:xfrm>
            <a:off x="257902" y="529459"/>
            <a:ext cx="296206" cy="302366"/>
          </a:xfrm>
          <a:prstGeom prst="ellipse">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342900" fontAlgn="auto">
              <a:spcBef>
                <a:spcPts val="0"/>
              </a:spcBef>
              <a:spcAft>
                <a:spcPts val="0"/>
              </a:spcAft>
            </a:pPr>
            <a:endParaRPr lang="en-GB" sz="1500" dirty="0">
              <a:solidFill>
                <a:schemeClr val="bg1"/>
              </a:solidFill>
            </a:endParaRPr>
          </a:p>
        </p:txBody>
      </p:sp>
      <p:pic>
        <p:nvPicPr>
          <p:cNvPr id="10" name="Picture 9">
            <a:extLst>
              <a:ext uri="{FF2B5EF4-FFF2-40B4-BE49-F238E27FC236}">
                <a16:creationId xmlns:a16="http://schemas.microsoft.com/office/drawing/2014/main" id="{FA1455DF-D0FB-3A48-AA74-14517D41DCA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603652" y="4375021"/>
            <a:ext cx="2349992" cy="814567"/>
          </a:xfrm>
          <a:prstGeom prst="rect">
            <a:avLst/>
          </a:prstGeom>
        </p:spPr>
      </p:pic>
      <p:grpSp>
        <p:nvGrpSpPr>
          <p:cNvPr id="7" name="Group 12">
            <a:extLst>
              <a:ext uri="{FF2B5EF4-FFF2-40B4-BE49-F238E27FC236}">
                <a16:creationId xmlns:a16="http://schemas.microsoft.com/office/drawing/2014/main" id="{E356FF04-9A0E-4AEB-81FB-6A551F6C3995}"/>
              </a:ext>
            </a:extLst>
          </p:cNvPr>
          <p:cNvGrpSpPr>
            <a:grpSpLocks/>
          </p:cNvGrpSpPr>
          <p:nvPr userDrawn="1"/>
        </p:nvGrpSpPr>
        <p:grpSpPr bwMode="auto">
          <a:xfrm>
            <a:off x="6876256" y="4578502"/>
            <a:ext cx="606177" cy="405705"/>
            <a:chOff x="767" y="-2"/>
            <a:chExt cx="1636" cy="1091"/>
          </a:xfrm>
        </p:grpSpPr>
        <p:sp>
          <p:nvSpPr>
            <p:cNvPr id="11" name="Rectangle 13">
              <a:extLst>
                <a:ext uri="{FF2B5EF4-FFF2-40B4-BE49-F238E27FC236}">
                  <a16:creationId xmlns:a16="http://schemas.microsoft.com/office/drawing/2014/main" id="{9A794FC4-9444-4823-82E9-A0C4E9463F52}"/>
                </a:ext>
              </a:extLst>
            </p:cNvPr>
            <p:cNvSpPr>
              <a:spLocks noChangeArrowheads="1"/>
            </p:cNvSpPr>
            <p:nvPr/>
          </p:nvSpPr>
          <p:spPr bwMode="auto">
            <a:xfrm>
              <a:off x="766" y="-2"/>
              <a:ext cx="1636" cy="1091"/>
            </a:xfrm>
            <a:prstGeom prst="rect">
              <a:avLst/>
            </a:prstGeom>
            <a:solidFill>
              <a:srgbClr val="034EA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pic>
          <p:nvPicPr>
            <p:cNvPr id="12" name="Picture 14">
              <a:extLst>
                <a:ext uri="{FF2B5EF4-FFF2-40B4-BE49-F238E27FC236}">
                  <a16:creationId xmlns:a16="http://schemas.microsoft.com/office/drawing/2014/main" id="{517847C4-3EE8-44CA-85D8-92340A6FA425}"/>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27" y="128"/>
              <a:ext cx="113" cy="108"/>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15">
              <a:extLst>
                <a:ext uri="{FF2B5EF4-FFF2-40B4-BE49-F238E27FC236}">
                  <a16:creationId xmlns:a16="http://schemas.microsoft.com/office/drawing/2014/main" id="{F95F2100-0BF6-4A55-9851-53ABF0AD27B3}"/>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218" y="176"/>
              <a:ext cx="244" cy="239"/>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16">
              <a:extLst>
                <a:ext uri="{FF2B5EF4-FFF2-40B4-BE49-F238E27FC236}">
                  <a16:creationId xmlns:a16="http://schemas.microsoft.com/office/drawing/2014/main" id="{E78A5E59-7CF7-4021-9A3B-46153ACABC6F}"/>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170" y="485"/>
              <a:ext cx="113" cy="108"/>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17">
              <a:extLst>
                <a:ext uri="{FF2B5EF4-FFF2-40B4-BE49-F238E27FC236}">
                  <a16:creationId xmlns:a16="http://schemas.microsoft.com/office/drawing/2014/main" id="{515B8832-948F-4E21-8927-D3CBE8057264}"/>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1218" y="664"/>
              <a:ext cx="244" cy="239"/>
            </a:xfrm>
            <a:prstGeom prst="rect">
              <a:avLst/>
            </a:prstGeom>
            <a:noFill/>
            <a:extLst>
              <a:ext uri="{909E8E84-426E-40DD-AFC4-6F175D3DCCD1}">
                <a14:hiddenFill xmlns:a14="http://schemas.microsoft.com/office/drawing/2010/main">
                  <a:solidFill>
                    <a:srgbClr val="FFFFFF"/>
                  </a:solidFill>
                </a14:hiddenFill>
              </a:ext>
            </a:extLst>
          </p:spPr>
        </p:pic>
        <p:pic>
          <p:nvPicPr>
            <p:cNvPr id="16" name="Picture 18">
              <a:extLst>
                <a:ext uri="{FF2B5EF4-FFF2-40B4-BE49-F238E27FC236}">
                  <a16:creationId xmlns:a16="http://schemas.microsoft.com/office/drawing/2014/main" id="{E8561C33-49A5-468F-BA18-0E0EBDFBE122}"/>
                </a:ext>
              </a:extLst>
            </p:cNvPr>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1527" y="843"/>
              <a:ext cx="113" cy="108"/>
            </a:xfrm>
            <a:prstGeom prst="rect">
              <a:avLst/>
            </a:prstGeom>
            <a:noFill/>
            <a:extLst>
              <a:ext uri="{909E8E84-426E-40DD-AFC4-6F175D3DCCD1}">
                <a14:hiddenFill xmlns:a14="http://schemas.microsoft.com/office/drawing/2010/main">
                  <a:solidFill>
                    <a:srgbClr val="FFFFFF"/>
                  </a:solidFill>
                </a14:hiddenFill>
              </a:ext>
            </a:extLst>
          </p:spPr>
        </p:pic>
        <p:pic>
          <p:nvPicPr>
            <p:cNvPr id="17" name="Picture 19">
              <a:extLst>
                <a:ext uri="{FF2B5EF4-FFF2-40B4-BE49-F238E27FC236}">
                  <a16:creationId xmlns:a16="http://schemas.microsoft.com/office/drawing/2014/main" id="{20D0033C-B9D9-41F5-875B-7280612909CB}"/>
                </a:ext>
              </a:extLst>
            </p:cNvPr>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1705" y="664"/>
              <a:ext cx="244" cy="239"/>
            </a:xfrm>
            <a:prstGeom prst="rect">
              <a:avLst/>
            </a:prstGeom>
            <a:noFill/>
            <a:extLst>
              <a:ext uri="{909E8E84-426E-40DD-AFC4-6F175D3DCCD1}">
                <a14:hiddenFill xmlns:a14="http://schemas.microsoft.com/office/drawing/2010/main">
                  <a:solidFill>
                    <a:srgbClr val="FFFFFF"/>
                  </a:solidFill>
                </a14:hiddenFill>
              </a:ext>
            </a:extLst>
          </p:spPr>
        </p:pic>
        <p:pic>
          <p:nvPicPr>
            <p:cNvPr id="18" name="Picture 20">
              <a:extLst>
                <a:ext uri="{FF2B5EF4-FFF2-40B4-BE49-F238E27FC236}">
                  <a16:creationId xmlns:a16="http://schemas.microsoft.com/office/drawing/2014/main" id="{974C34B1-A59B-4128-89E2-9675F2B28C47}"/>
                </a:ext>
              </a:extLst>
            </p:cNvPr>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1884" y="485"/>
              <a:ext cx="113" cy="108"/>
            </a:xfrm>
            <a:prstGeom prst="rect">
              <a:avLst/>
            </a:prstGeom>
            <a:noFill/>
            <a:extLst>
              <a:ext uri="{909E8E84-426E-40DD-AFC4-6F175D3DCCD1}">
                <a14:hiddenFill xmlns:a14="http://schemas.microsoft.com/office/drawing/2010/main">
                  <a:solidFill>
                    <a:srgbClr val="FFFFFF"/>
                  </a:solidFill>
                </a14:hiddenFill>
              </a:ext>
            </a:extLst>
          </p:spPr>
        </p:pic>
        <p:pic>
          <p:nvPicPr>
            <p:cNvPr id="19" name="Picture 21">
              <a:extLst>
                <a:ext uri="{FF2B5EF4-FFF2-40B4-BE49-F238E27FC236}">
                  <a16:creationId xmlns:a16="http://schemas.microsoft.com/office/drawing/2014/main" id="{008A9D9F-0CE2-4F61-BA44-FF9AB24A383A}"/>
                </a:ext>
              </a:extLst>
            </p:cNvPr>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1706" y="176"/>
              <a:ext cx="244" cy="238"/>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21" name="Group 12">
            <a:extLst>
              <a:ext uri="{FF2B5EF4-FFF2-40B4-BE49-F238E27FC236}">
                <a16:creationId xmlns:a16="http://schemas.microsoft.com/office/drawing/2014/main" id="{B81D9557-43B6-477A-B73E-B04CC746E691}"/>
              </a:ext>
            </a:extLst>
          </p:cNvPr>
          <p:cNvGrpSpPr>
            <a:grpSpLocks/>
          </p:cNvGrpSpPr>
          <p:nvPr userDrawn="1"/>
        </p:nvGrpSpPr>
        <p:grpSpPr bwMode="auto">
          <a:xfrm>
            <a:off x="6876256" y="4598673"/>
            <a:ext cx="606177" cy="405705"/>
            <a:chOff x="767" y="-2"/>
            <a:chExt cx="1636" cy="1091"/>
          </a:xfrm>
        </p:grpSpPr>
        <p:sp>
          <p:nvSpPr>
            <p:cNvPr id="22" name="Rectangle 13">
              <a:extLst>
                <a:ext uri="{FF2B5EF4-FFF2-40B4-BE49-F238E27FC236}">
                  <a16:creationId xmlns:a16="http://schemas.microsoft.com/office/drawing/2014/main" id="{D89CB52E-6851-4AC1-ADDA-C0D64D7F1573}"/>
                </a:ext>
              </a:extLst>
            </p:cNvPr>
            <p:cNvSpPr>
              <a:spLocks noChangeArrowheads="1"/>
            </p:cNvSpPr>
            <p:nvPr/>
          </p:nvSpPr>
          <p:spPr bwMode="auto">
            <a:xfrm>
              <a:off x="766" y="-2"/>
              <a:ext cx="1636" cy="1091"/>
            </a:xfrm>
            <a:prstGeom prst="rect">
              <a:avLst/>
            </a:prstGeom>
            <a:solidFill>
              <a:srgbClr val="034EA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pic>
          <p:nvPicPr>
            <p:cNvPr id="23" name="Picture 14">
              <a:extLst>
                <a:ext uri="{FF2B5EF4-FFF2-40B4-BE49-F238E27FC236}">
                  <a16:creationId xmlns:a16="http://schemas.microsoft.com/office/drawing/2014/main" id="{E7EE237B-CD6D-42EF-8A45-5B7F421C3F0E}"/>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27" y="128"/>
              <a:ext cx="113" cy="108"/>
            </a:xfrm>
            <a:prstGeom prst="rect">
              <a:avLst/>
            </a:prstGeom>
            <a:noFill/>
            <a:extLst>
              <a:ext uri="{909E8E84-426E-40DD-AFC4-6F175D3DCCD1}">
                <a14:hiddenFill xmlns:a14="http://schemas.microsoft.com/office/drawing/2010/main">
                  <a:solidFill>
                    <a:srgbClr val="FFFFFF"/>
                  </a:solidFill>
                </a14:hiddenFill>
              </a:ext>
            </a:extLst>
          </p:spPr>
        </p:pic>
        <p:pic>
          <p:nvPicPr>
            <p:cNvPr id="24" name="Picture 15">
              <a:extLst>
                <a:ext uri="{FF2B5EF4-FFF2-40B4-BE49-F238E27FC236}">
                  <a16:creationId xmlns:a16="http://schemas.microsoft.com/office/drawing/2014/main" id="{29EFDF45-CA43-4F6F-BD6E-BC5A0BEE238D}"/>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218" y="176"/>
              <a:ext cx="244" cy="239"/>
            </a:xfrm>
            <a:prstGeom prst="rect">
              <a:avLst/>
            </a:prstGeom>
            <a:noFill/>
            <a:extLst>
              <a:ext uri="{909E8E84-426E-40DD-AFC4-6F175D3DCCD1}">
                <a14:hiddenFill xmlns:a14="http://schemas.microsoft.com/office/drawing/2010/main">
                  <a:solidFill>
                    <a:srgbClr val="FFFFFF"/>
                  </a:solidFill>
                </a14:hiddenFill>
              </a:ext>
            </a:extLst>
          </p:spPr>
        </p:pic>
        <p:pic>
          <p:nvPicPr>
            <p:cNvPr id="25" name="Picture 16">
              <a:extLst>
                <a:ext uri="{FF2B5EF4-FFF2-40B4-BE49-F238E27FC236}">
                  <a16:creationId xmlns:a16="http://schemas.microsoft.com/office/drawing/2014/main" id="{6CF90D1B-F99D-4982-82FC-F0330275DEE1}"/>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170" y="485"/>
              <a:ext cx="113" cy="108"/>
            </a:xfrm>
            <a:prstGeom prst="rect">
              <a:avLst/>
            </a:prstGeom>
            <a:noFill/>
            <a:extLst>
              <a:ext uri="{909E8E84-426E-40DD-AFC4-6F175D3DCCD1}">
                <a14:hiddenFill xmlns:a14="http://schemas.microsoft.com/office/drawing/2010/main">
                  <a:solidFill>
                    <a:srgbClr val="FFFFFF"/>
                  </a:solidFill>
                </a14:hiddenFill>
              </a:ext>
            </a:extLst>
          </p:spPr>
        </p:pic>
        <p:pic>
          <p:nvPicPr>
            <p:cNvPr id="26" name="Picture 17">
              <a:extLst>
                <a:ext uri="{FF2B5EF4-FFF2-40B4-BE49-F238E27FC236}">
                  <a16:creationId xmlns:a16="http://schemas.microsoft.com/office/drawing/2014/main" id="{AEC4D046-8081-4A8E-A010-0CC89AC3067B}"/>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1218" y="664"/>
              <a:ext cx="244" cy="239"/>
            </a:xfrm>
            <a:prstGeom prst="rect">
              <a:avLst/>
            </a:prstGeom>
            <a:noFill/>
            <a:extLst>
              <a:ext uri="{909E8E84-426E-40DD-AFC4-6F175D3DCCD1}">
                <a14:hiddenFill xmlns:a14="http://schemas.microsoft.com/office/drawing/2010/main">
                  <a:solidFill>
                    <a:srgbClr val="FFFFFF"/>
                  </a:solidFill>
                </a14:hiddenFill>
              </a:ext>
            </a:extLst>
          </p:spPr>
        </p:pic>
        <p:pic>
          <p:nvPicPr>
            <p:cNvPr id="27" name="Picture 18">
              <a:extLst>
                <a:ext uri="{FF2B5EF4-FFF2-40B4-BE49-F238E27FC236}">
                  <a16:creationId xmlns:a16="http://schemas.microsoft.com/office/drawing/2014/main" id="{3608A2C2-3AB4-47E2-B078-B0E2B7D34327}"/>
                </a:ext>
              </a:extLst>
            </p:cNvPr>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1527" y="843"/>
              <a:ext cx="113" cy="108"/>
            </a:xfrm>
            <a:prstGeom prst="rect">
              <a:avLst/>
            </a:prstGeom>
            <a:noFill/>
            <a:extLst>
              <a:ext uri="{909E8E84-426E-40DD-AFC4-6F175D3DCCD1}">
                <a14:hiddenFill xmlns:a14="http://schemas.microsoft.com/office/drawing/2010/main">
                  <a:solidFill>
                    <a:srgbClr val="FFFFFF"/>
                  </a:solidFill>
                </a14:hiddenFill>
              </a:ext>
            </a:extLst>
          </p:spPr>
        </p:pic>
        <p:pic>
          <p:nvPicPr>
            <p:cNvPr id="28" name="Picture 19">
              <a:extLst>
                <a:ext uri="{FF2B5EF4-FFF2-40B4-BE49-F238E27FC236}">
                  <a16:creationId xmlns:a16="http://schemas.microsoft.com/office/drawing/2014/main" id="{F6272A47-CBA5-46B1-80B5-4C5C8640BD3E}"/>
                </a:ext>
              </a:extLst>
            </p:cNvPr>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1705" y="664"/>
              <a:ext cx="244" cy="239"/>
            </a:xfrm>
            <a:prstGeom prst="rect">
              <a:avLst/>
            </a:prstGeom>
            <a:noFill/>
            <a:extLst>
              <a:ext uri="{909E8E84-426E-40DD-AFC4-6F175D3DCCD1}">
                <a14:hiddenFill xmlns:a14="http://schemas.microsoft.com/office/drawing/2010/main">
                  <a:solidFill>
                    <a:srgbClr val="FFFFFF"/>
                  </a:solidFill>
                </a14:hiddenFill>
              </a:ext>
            </a:extLst>
          </p:spPr>
        </p:pic>
        <p:pic>
          <p:nvPicPr>
            <p:cNvPr id="29" name="Picture 20">
              <a:extLst>
                <a:ext uri="{FF2B5EF4-FFF2-40B4-BE49-F238E27FC236}">
                  <a16:creationId xmlns:a16="http://schemas.microsoft.com/office/drawing/2014/main" id="{ABF4BEE6-5D4D-4D09-B29F-8EC92E8ECE06}"/>
                </a:ext>
              </a:extLst>
            </p:cNvPr>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1884" y="485"/>
              <a:ext cx="113" cy="108"/>
            </a:xfrm>
            <a:prstGeom prst="rect">
              <a:avLst/>
            </a:prstGeom>
            <a:noFill/>
            <a:extLst>
              <a:ext uri="{909E8E84-426E-40DD-AFC4-6F175D3DCCD1}">
                <a14:hiddenFill xmlns:a14="http://schemas.microsoft.com/office/drawing/2010/main">
                  <a:solidFill>
                    <a:srgbClr val="FFFFFF"/>
                  </a:solidFill>
                </a14:hiddenFill>
              </a:ext>
            </a:extLst>
          </p:spPr>
        </p:pic>
        <p:pic>
          <p:nvPicPr>
            <p:cNvPr id="30" name="Picture 21">
              <a:extLst>
                <a:ext uri="{FF2B5EF4-FFF2-40B4-BE49-F238E27FC236}">
                  <a16:creationId xmlns:a16="http://schemas.microsoft.com/office/drawing/2014/main" id="{EC1BA8D7-E36D-490A-97DB-660BA2B4D34A}"/>
                </a:ext>
              </a:extLst>
            </p:cNvPr>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1706" y="176"/>
              <a:ext cx="244" cy="238"/>
            </a:xfrm>
            <a:prstGeom prst="rect">
              <a:avLst/>
            </a:prstGeom>
            <a:noFill/>
            <a:extLst>
              <a:ext uri="{909E8E84-426E-40DD-AFC4-6F175D3DCCD1}">
                <a14:hiddenFill xmlns:a14="http://schemas.microsoft.com/office/drawing/2010/main">
                  <a:solidFill>
                    <a:srgbClr val="FFFFFF"/>
                  </a:solidFill>
                </a14:hiddenFill>
              </a:ext>
            </a:extLst>
          </p:spPr>
        </p:pic>
      </p:grpSp>
      <p:sp>
        <p:nvSpPr>
          <p:cNvPr id="31" name="Content Placeholder 2">
            <a:extLst>
              <a:ext uri="{FF2B5EF4-FFF2-40B4-BE49-F238E27FC236}">
                <a16:creationId xmlns:a16="http://schemas.microsoft.com/office/drawing/2014/main" id="{CA1E6AE0-FE0B-F940-BD90-0533ACF02BA0}"/>
              </a:ext>
            </a:extLst>
          </p:cNvPr>
          <p:cNvSpPr>
            <a:spLocks noGrp="1"/>
          </p:cNvSpPr>
          <p:nvPr>
            <p:ph sz="half" idx="1"/>
          </p:nvPr>
        </p:nvSpPr>
        <p:spPr>
          <a:xfrm>
            <a:off x="611560" y="1203598"/>
            <a:ext cx="7560469" cy="3528392"/>
          </a:xfrm>
          <a:prstGeom prst="rect">
            <a:avLst/>
          </a:prstGeom>
        </p:spPr>
        <p:txBody>
          <a:bodyPr/>
          <a:lstStyle>
            <a:lvl1pPr marL="0" indent="0">
              <a:spcAft>
                <a:spcPts val="800"/>
              </a:spcAft>
              <a:buFont typeface="Wingdings" panose="05000000000000000000" pitchFamily="2" charset="2"/>
              <a:buNone/>
              <a:defRPr sz="1600">
                <a:solidFill>
                  <a:schemeClr val="tx1"/>
                </a:solidFill>
              </a:defRPr>
            </a:lvl1pPr>
            <a:lvl2pPr>
              <a:spcAft>
                <a:spcPts val="800"/>
              </a:spcAft>
              <a:buClr>
                <a:schemeClr val="accent1"/>
              </a:buClr>
              <a:buFont typeface="Wingdings" panose="05000000000000000000" pitchFamily="2" charset="2"/>
              <a:buChar char="§"/>
              <a:defRPr sz="1600">
                <a:solidFill>
                  <a:schemeClr val="tx1"/>
                </a:solidFill>
              </a:defRPr>
            </a:lvl2pPr>
            <a:lvl3pPr>
              <a:spcAft>
                <a:spcPts val="800"/>
              </a:spcAft>
              <a:buClr>
                <a:schemeClr val="accent1"/>
              </a:buClr>
              <a:buFont typeface="Wingdings" panose="05000000000000000000" pitchFamily="2" charset="2"/>
              <a:buChar char="§"/>
              <a:defRPr sz="1600">
                <a:solidFill>
                  <a:schemeClr val="tx1"/>
                </a:solidFill>
              </a:defRPr>
            </a:lvl3pPr>
            <a:lvl4pPr>
              <a:spcAft>
                <a:spcPts val="800"/>
              </a:spcAft>
              <a:buClr>
                <a:schemeClr val="accent1"/>
              </a:buClr>
              <a:buFont typeface="Wingdings" panose="05000000000000000000" pitchFamily="2" charset="2"/>
              <a:buChar char="§"/>
              <a:defRPr sz="1600">
                <a:solidFill>
                  <a:schemeClr val="tx1"/>
                </a:solidFill>
              </a:defRPr>
            </a:lvl4pPr>
            <a:lvl5pPr>
              <a:spcAft>
                <a:spcPts val="800"/>
              </a:spcAft>
              <a:buClr>
                <a:schemeClr val="accent1"/>
              </a:buClr>
              <a:buFont typeface="Wingdings" panose="05000000000000000000" pitchFamily="2" charset="2"/>
              <a:buChar char="§"/>
              <a:defRPr sz="1600">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3006352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Comparison">
    <p:spTree>
      <p:nvGrpSpPr>
        <p:cNvPr id="1" name=""/>
        <p:cNvGrpSpPr/>
        <p:nvPr/>
      </p:nvGrpSpPr>
      <p:grpSpPr>
        <a:xfrm>
          <a:off x="0" y="0"/>
          <a:ext cx="0" cy="0"/>
          <a:chOff x="0" y="0"/>
          <a:chExt cx="0" cy="0"/>
        </a:xfrm>
      </p:grpSpPr>
      <p:cxnSp>
        <p:nvCxnSpPr>
          <p:cNvPr id="16" name="Straight Connector 15">
            <a:extLst>
              <a:ext uri="{FF2B5EF4-FFF2-40B4-BE49-F238E27FC236}">
                <a16:creationId xmlns:a16="http://schemas.microsoft.com/office/drawing/2014/main" id="{1EC49014-9869-4178-8C00-2F7C40E96CCB}"/>
              </a:ext>
            </a:extLst>
          </p:cNvPr>
          <p:cNvCxnSpPr>
            <a:cxnSpLocks/>
          </p:cNvCxnSpPr>
          <p:nvPr userDrawn="1"/>
        </p:nvCxnSpPr>
        <p:spPr>
          <a:xfrm>
            <a:off x="822960" y="893345"/>
            <a:ext cx="7547410" cy="6323"/>
          </a:xfrm>
          <a:prstGeom prst="line">
            <a:avLst/>
          </a:prstGeom>
          <a:ln w="12700">
            <a:solidFill>
              <a:schemeClr val="accent3"/>
            </a:solidFill>
          </a:ln>
        </p:spPr>
        <p:style>
          <a:lnRef idx="1">
            <a:schemeClr val="accent1"/>
          </a:lnRef>
          <a:fillRef idx="0">
            <a:schemeClr val="accent1"/>
          </a:fillRef>
          <a:effectRef idx="0">
            <a:schemeClr val="accent1"/>
          </a:effectRef>
          <a:fontRef idx="minor">
            <a:schemeClr val="tx1"/>
          </a:fontRef>
        </p:style>
      </p:cxnSp>
      <p:pic>
        <p:nvPicPr>
          <p:cNvPr id="18" name="Picture 17">
            <a:extLst>
              <a:ext uri="{FF2B5EF4-FFF2-40B4-BE49-F238E27FC236}">
                <a16:creationId xmlns:a16="http://schemas.microsoft.com/office/drawing/2014/main" id="{35E5E4A0-0D40-44A4-89B9-27767E8D278E}"/>
              </a:ext>
            </a:extLst>
          </p:cNvPr>
          <p:cNvPicPr>
            <a:picLocks noChangeAspect="1"/>
          </p:cNvPicPr>
          <p:nvPr userDrawn="1"/>
        </p:nvPicPr>
        <p:blipFill rotWithShape="1">
          <a:blip r:embed="rId2"/>
          <a:srcRect t="24271" r="44305"/>
          <a:stretch/>
        </p:blipFill>
        <p:spPr>
          <a:xfrm rot="17572658">
            <a:off x="-219880" y="-353473"/>
            <a:ext cx="1802326" cy="1724680"/>
          </a:xfrm>
          <a:prstGeom prst="rect">
            <a:avLst/>
          </a:prstGeom>
        </p:spPr>
      </p:pic>
      <p:sp>
        <p:nvSpPr>
          <p:cNvPr id="3" name="Text Placeholder 2"/>
          <p:cNvSpPr>
            <a:spLocks noGrp="1"/>
          </p:cNvSpPr>
          <p:nvPr>
            <p:ph type="body" idx="1"/>
          </p:nvPr>
        </p:nvSpPr>
        <p:spPr>
          <a:xfrm>
            <a:off x="819150" y="1383506"/>
            <a:ext cx="3479802" cy="552212"/>
          </a:xfrm>
          <a:prstGeom prst="rect">
            <a:avLst/>
          </a:prstGeom>
        </p:spPr>
        <p:txBody>
          <a:bodyPr lIns="91440" rIns="91440" anchor="ctr">
            <a:normAutofit/>
          </a:bodyPr>
          <a:lstStyle>
            <a:lvl1pPr marL="0" indent="0">
              <a:buNone/>
              <a:defRPr sz="1500" b="1" cap="all" baseline="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a:t>Click to edit Master text styles</a:t>
            </a:r>
          </a:p>
        </p:txBody>
      </p:sp>
      <p:sp>
        <p:nvSpPr>
          <p:cNvPr id="5" name="Text Placeholder 4"/>
          <p:cNvSpPr>
            <a:spLocks noGrp="1"/>
          </p:cNvSpPr>
          <p:nvPr>
            <p:ph type="body" sz="quarter" idx="3"/>
          </p:nvPr>
        </p:nvSpPr>
        <p:spPr>
          <a:xfrm>
            <a:off x="4899817" y="1408027"/>
            <a:ext cx="3479802" cy="552212"/>
          </a:xfrm>
          <a:prstGeom prst="rect">
            <a:avLst/>
          </a:prstGeom>
        </p:spPr>
        <p:txBody>
          <a:bodyPr lIns="91440" rIns="91440" anchor="ctr">
            <a:normAutofit/>
          </a:bodyPr>
          <a:lstStyle>
            <a:lvl1pPr marL="0" indent="0">
              <a:buNone/>
              <a:defRPr sz="1500" b="1" cap="all" baseline="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a:t>Click to edit Master text styles</a:t>
            </a:r>
          </a:p>
        </p:txBody>
      </p:sp>
      <p:sp>
        <p:nvSpPr>
          <p:cNvPr id="2" name="Date Placeholder 1">
            <a:extLst>
              <a:ext uri="{FF2B5EF4-FFF2-40B4-BE49-F238E27FC236}">
                <a16:creationId xmlns:a16="http://schemas.microsoft.com/office/drawing/2014/main" id="{8AF8A515-AA94-45D1-9223-5C2272618D85}"/>
              </a:ext>
            </a:extLst>
          </p:cNvPr>
          <p:cNvSpPr>
            <a:spLocks noGrp="1"/>
          </p:cNvSpPr>
          <p:nvPr>
            <p:ph type="dt" sz="half" idx="10"/>
          </p:nvPr>
        </p:nvSpPr>
        <p:spPr/>
        <p:txBody>
          <a:bodyPr/>
          <a:lstStyle/>
          <a:p>
            <a:fld id="{9E8E6E7A-F6E6-DE45-8D03-B1269AA3A4C7}" type="datetime1">
              <a:rPr lang="en-GB" smtClean="0"/>
              <a:t>19/07/2021</a:t>
            </a:fld>
            <a:endParaRPr lang="en-US" dirty="0"/>
          </a:p>
        </p:txBody>
      </p:sp>
      <p:sp>
        <p:nvSpPr>
          <p:cNvPr id="11" name="Footer Placeholder 10">
            <a:extLst>
              <a:ext uri="{FF2B5EF4-FFF2-40B4-BE49-F238E27FC236}">
                <a16:creationId xmlns:a16="http://schemas.microsoft.com/office/drawing/2014/main" id="{D052F5BC-98E0-4D60-AD67-9547738B7DD4}"/>
              </a:ext>
            </a:extLst>
          </p:cNvPr>
          <p:cNvSpPr>
            <a:spLocks noGrp="1"/>
          </p:cNvSpPr>
          <p:nvPr>
            <p:ph type="ftr" sz="quarter" idx="11"/>
          </p:nvPr>
        </p:nvSpPr>
        <p:spPr/>
        <p:txBody>
          <a:bodyPr/>
          <a:lstStyle/>
          <a:p>
            <a:endParaRPr lang="en-US" dirty="0"/>
          </a:p>
        </p:txBody>
      </p:sp>
      <p:sp>
        <p:nvSpPr>
          <p:cNvPr id="12" name="Slide Number Placeholder 11">
            <a:extLst>
              <a:ext uri="{FF2B5EF4-FFF2-40B4-BE49-F238E27FC236}">
                <a16:creationId xmlns:a16="http://schemas.microsoft.com/office/drawing/2014/main" id="{A38552DC-952E-41EA-AAAF-C2187523C0B0}"/>
              </a:ext>
            </a:extLst>
          </p:cNvPr>
          <p:cNvSpPr>
            <a:spLocks noGrp="1"/>
          </p:cNvSpPr>
          <p:nvPr>
            <p:ph type="sldNum" sz="quarter" idx="12"/>
          </p:nvPr>
        </p:nvSpPr>
        <p:spPr/>
        <p:txBody>
          <a:bodyPr/>
          <a:lstStyle/>
          <a:p>
            <a:fld id="{3A98EE3D-8CD1-4C3F-BD1C-C98C9596463C}" type="slidenum">
              <a:rPr lang="en-US" smtClean="0"/>
              <a:t>‹#›</a:t>
            </a:fld>
            <a:endParaRPr lang="en-US" dirty="0"/>
          </a:p>
        </p:txBody>
      </p:sp>
      <p:sp>
        <p:nvSpPr>
          <p:cNvPr id="13" name="Title 7">
            <a:extLst>
              <a:ext uri="{FF2B5EF4-FFF2-40B4-BE49-F238E27FC236}">
                <a16:creationId xmlns:a16="http://schemas.microsoft.com/office/drawing/2014/main" id="{6BF00801-1B7C-4F1D-98C7-C293A37F7E4C}"/>
              </a:ext>
            </a:extLst>
          </p:cNvPr>
          <p:cNvSpPr>
            <a:spLocks noGrp="1"/>
          </p:cNvSpPr>
          <p:nvPr>
            <p:ph type="title"/>
          </p:nvPr>
        </p:nvSpPr>
        <p:spPr>
          <a:xfrm>
            <a:off x="822960" y="214953"/>
            <a:ext cx="7543800" cy="687416"/>
          </a:xfrm>
        </p:spPr>
        <p:txBody>
          <a:bodyPr/>
          <a:lstStyle>
            <a:lvl1pPr>
              <a:defRPr sz="2800"/>
            </a:lvl1pPr>
          </a:lstStyle>
          <a:p>
            <a:r>
              <a:rPr lang="en-US" dirty="0"/>
              <a:t>Click to edit Master title style</a:t>
            </a:r>
          </a:p>
        </p:txBody>
      </p:sp>
      <p:sp>
        <p:nvSpPr>
          <p:cNvPr id="14" name="Content Placeholder 2">
            <a:extLst>
              <a:ext uri="{FF2B5EF4-FFF2-40B4-BE49-F238E27FC236}">
                <a16:creationId xmlns:a16="http://schemas.microsoft.com/office/drawing/2014/main" id="{F8FF8A4E-9FC9-43E1-ACEB-0BD571FE2B82}"/>
              </a:ext>
            </a:extLst>
          </p:cNvPr>
          <p:cNvSpPr>
            <a:spLocks noGrp="1"/>
          </p:cNvSpPr>
          <p:nvPr>
            <p:ph sz="half" idx="13"/>
          </p:nvPr>
        </p:nvSpPr>
        <p:spPr>
          <a:xfrm>
            <a:off x="819150" y="2075447"/>
            <a:ext cx="3533404" cy="2332247"/>
          </a:xfrm>
          <a:prstGeom prst="rect">
            <a:avLst/>
          </a:prstGeom>
        </p:spPr>
        <p:txBody>
          <a:bodyPr/>
          <a:lstStyle>
            <a:lvl1pPr marL="189000" indent="-189000">
              <a:buFont typeface="Wingdings" panose="05000000000000000000" pitchFamily="2" charset="2"/>
              <a:buChar char="§"/>
              <a:defRPr>
                <a:solidFill>
                  <a:schemeClr val="tx1"/>
                </a:solidFill>
              </a:defRPr>
            </a:lvl1pPr>
            <a:lvl2pPr>
              <a:buClr>
                <a:schemeClr val="accent1"/>
              </a:buClr>
              <a:buFont typeface="Wingdings" panose="05000000000000000000" pitchFamily="2" charset="2"/>
              <a:buChar char="§"/>
              <a:defRPr>
                <a:solidFill>
                  <a:schemeClr val="tx1"/>
                </a:solidFill>
              </a:defRPr>
            </a:lvl2pPr>
            <a:lvl3pPr>
              <a:buClr>
                <a:schemeClr val="accent1"/>
              </a:buClr>
              <a:buFont typeface="Wingdings" panose="05000000000000000000" pitchFamily="2" charset="2"/>
              <a:buChar char="§"/>
              <a:defRPr>
                <a:solidFill>
                  <a:schemeClr val="tx1"/>
                </a:solidFill>
              </a:defRPr>
            </a:lvl3pPr>
            <a:lvl4pPr>
              <a:buClr>
                <a:schemeClr val="accent1"/>
              </a:buClr>
              <a:buFont typeface="Wingdings" panose="05000000000000000000" pitchFamily="2" charset="2"/>
              <a:buChar char="§"/>
              <a:defRPr>
                <a:solidFill>
                  <a:schemeClr val="tx1"/>
                </a:solidFill>
              </a:defRPr>
            </a:lvl4pPr>
            <a:lvl5pPr>
              <a:buClr>
                <a:schemeClr val="accent1"/>
              </a:buClr>
              <a:buFont typeface="Wingdings" panose="05000000000000000000" pitchFamily="2" charset="2"/>
              <a:buChar char="§"/>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Content Placeholder 2">
            <a:extLst>
              <a:ext uri="{FF2B5EF4-FFF2-40B4-BE49-F238E27FC236}">
                <a16:creationId xmlns:a16="http://schemas.microsoft.com/office/drawing/2014/main" id="{7C698F22-1008-4921-8C63-A1442E2EB5EE}"/>
              </a:ext>
            </a:extLst>
          </p:cNvPr>
          <p:cNvSpPr>
            <a:spLocks noGrp="1"/>
          </p:cNvSpPr>
          <p:nvPr>
            <p:ph sz="half" idx="14"/>
          </p:nvPr>
        </p:nvSpPr>
        <p:spPr>
          <a:xfrm>
            <a:off x="4833357" y="2075447"/>
            <a:ext cx="3533404" cy="2332247"/>
          </a:xfrm>
          <a:prstGeom prst="rect">
            <a:avLst/>
          </a:prstGeom>
        </p:spPr>
        <p:txBody>
          <a:bodyPr/>
          <a:lstStyle>
            <a:lvl1pPr marL="189000" indent="-189000">
              <a:buFont typeface="Wingdings" panose="05000000000000000000" pitchFamily="2" charset="2"/>
              <a:buChar char="§"/>
              <a:defRPr>
                <a:solidFill>
                  <a:schemeClr val="tx1"/>
                </a:solidFill>
              </a:defRPr>
            </a:lvl1pPr>
            <a:lvl2pPr>
              <a:buClr>
                <a:schemeClr val="accent1"/>
              </a:buClr>
              <a:buFont typeface="Wingdings" panose="05000000000000000000" pitchFamily="2" charset="2"/>
              <a:buChar char="§"/>
              <a:defRPr>
                <a:solidFill>
                  <a:schemeClr val="tx1"/>
                </a:solidFill>
              </a:defRPr>
            </a:lvl2pPr>
            <a:lvl3pPr>
              <a:buClr>
                <a:schemeClr val="accent1"/>
              </a:buClr>
              <a:buFont typeface="Wingdings" panose="05000000000000000000" pitchFamily="2" charset="2"/>
              <a:buChar char="§"/>
              <a:defRPr>
                <a:solidFill>
                  <a:schemeClr val="tx1"/>
                </a:solidFill>
              </a:defRPr>
            </a:lvl3pPr>
            <a:lvl4pPr>
              <a:buClr>
                <a:schemeClr val="accent1"/>
              </a:buClr>
              <a:buFont typeface="Wingdings" panose="05000000000000000000" pitchFamily="2" charset="2"/>
              <a:buChar char="§"/>
              <a:defRPr>
                <a:solidFill>
                  <a:schemeClr val="tx1"/>
                </a:solidFill>
              </a:defRPr>
            </a:lvl4pPr>
            <a:lvl5pPr>
              <a:buClr>
                <a:schemeClr val="accent1"/>
              </a:buClr>
              <a:buFont typeface="Wingdings" panose="05000000000000000000" pitchFamily="2" charset="2"/>
              <a:buChar char="§"/>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7" name="Text Placeholder 4">
            <a:extLst>
              <a:ext uri="{FF2B5EF4-FFF2-40B4-BE49-F238E27FC236}">
                <a16:creationId xmlns:a16="http://schemas.microsoft.com/office/drawing/2014/main" id="{C32C28D1-6F8B-4AED-AB10-EBFEF2356E87}"/>
              </a:ext>
            </a:extLst>
          </p:cNvPr>
          <p:cNvSpPr>
            <a:spLocks noGrp="1"/>
          </p:cNvSpPr>
          <p:nvPr>
            <p:ph type="body" sz="quarter" idx="15"/>
          </p:nvPr>
        </p:nvSpPr>
        <p:spPr>
          <a:xfrm>
            <a:off x="819150" y="975123"/>
            <a:ext cx="7543800" cy="273844"/>
          </a:xfrm>
          <a:prstGeom prst="rect">
            <a:avLst/>
          </a:prstGeom>
        </p:spPr>
        <p:txBody>
          <a:bodyPr/>
          <a:lstStyle>
            <a:lvl1pPr marL="0" indent="0">
              <a:buNone/>
              <a:defRPr sz="1200" b="1">
                <a:solidFill>
                  <a:schemeClr val="accent1"/>
                </a:solidFill>
              </a:defRPr>
            </a:lvl1pPr>
          </a:lstStyle>
          <a:p>
            <a:pPr lvl="0"/>
            <a:r>
              <a:rPr lang="en-US" dirty="0"/>
              <a:t>Click to edit Master text styles</a:t>
            </a:r>
            <a:endParaRPr lang="en-GB" dirty="0"/>
          </a:p>
        </p:txBody>
      </p:sp>
      <p:pic>
        <p:nvPicPr>
          <p:cNvPr id="19" name="Picture 18">
            <a:extLst>
              <a:ext uri="{FF2B5EF4-FFF2-40B4-BE49-F238E27FC236}">
                <a16:creationId xmlns:a16="http://schemas.microsoft.com/office/drawing/2014/main" id="{87D1CE5A-1B48-D942-A75D-7E0A99D6DB8A}"/>
              </a:ext>
            </a:extLst>
          </p:cNvPr>
          <p:cNvPicPr>
            <a:picLocks noChangeAspect="1"/>
          </p:cNvPicPr>
          <p:nvPr userDrawn="1"/>
        </p:nvPicPr>
        <p:blipFill rotWithShape="1">
          <a:blip r:embed="rId3">
            <a:extLst>
              <a:ext uri="{28A0092B-C50C-407E-A947-70E740481C1C}">
                <a14:useLocalDpi xmlns:a14="http://schemas.microsoft.com/office/drawing/2010/main" val="0"/>
              </a:ext>
            </a:extLst>
          </a:blip>
          <a:srcRect l="37831"/>
          <a:stretch/>
        </p:blipFill>
        <p:spPr>
          <a:xfrm>
            <a:off x="7477246" y="4421479"/>
            <a:ext cx="1460970" cy="814567"/>
          </a:xfrm>
          <a:prstGeom prst="rect">
            <a:avLst/>
          </a:prstGeom>
        </p:spPr>
      </p:pic>
      <p:pic>
        <p:nvPicPr>
          <p:cNvPr id="20" name="Bildobjekt 19">
            <a:extLst>
              <a:ext uri="{FF2B5EF4-FFF2-40B4-BE49-F238E27FC236}">
                <a16:creationId xmlns:a16="http://schemas.microsoft.com/office/drawing/2014/main" id="{5D7A65D2-4135-48A7-B5BB-BEE0383E9E26}"/>
              </a:ext>
            </a:extLst>
          </p:cNvPr>
          <p:cNvPicPr>
            <a:picLocks noChangeAspect="1"/>
          </p:cNvPicPr>
          <p:nvPr userDrawn="1"/>
        </p:nvPicPr>
        <p:blipFill>
          <a:blip r:embed="rId4"/>
          <a:stretch>
            <a:fillRect/>
          </a:stretch>
        </p:blipFill>
        <p:spPr>
          <a:xfrm>
            <a:off x="7020272" y="4654666"/>
            <a:ext cx="449245" cy="299497"/>
          </a:xfrm>
          <a:prstGeom prst="rect">
            <a:avLst/>
          </a:prstGeom>
        </p:spPr>
      </p:pic>
    </p:spTree>
    <p:extLst>
      <p:ext uri="{BB962C8B-B14F-4D97-AF65-F5344CB8AC3E}">
        <p14:creationId xmlns:p14="http://schemas.microsoft.com/office/powerpoint/2010/main" val="18210328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cxnSp>
        <p:nvCxnSpPr>
          <p:cNvPr id="11" name="Straight Connector 10">
            <a:extLst>
              <a:ext uri="{FF2B5EF4-FFF2-40B4-BE49-F238E27FC236}">
                <a16:creationId xmlns:a16="http://schemas.microsoft.com/office/drawing/2014/main" id="{F3118F30-782E-4B8A-862E-94328B7142E6}"/>
              </a:ext>
            </a:extLst>
          </p:cNvPr>
          <p:cNvCxnSpPr>
            <a:cxnSpLocks/>
          </p:cNvCxnSpPr>
          <p:nvPr userDrawn="1"/>
        </p:nvCxnSpPr>
        <p:spPr>
          <a:xfrm>
            <a:off x="822960" y="893345"/>
            <a:ext cx="7547410" cy="6323"/>
          </a:xfrm>
          <a:prstGeom prst="line">
            <a:avLst/>
          </a:prstGeom>
          <a:ln w="12700">
            <a:solidFill>
              <a:schemeClr val="accent3"/>
            </a:solidFill>
          </a:ln>
        </p:spPr>
        <p:style>
          <a:lnRef idx="1">
            <a:schemeClr val="accent1"/>
          </a:lnRef>
          <a:fillRef idx="0">
            <a:schemeClr val="accent1"/>
          </a:fillRef>
          <a:effectRef idx="0">
            <a:schemeClr val="accent1"/>
          </a:effectRef>
          <a:fontRef idx="minor">
            <a:schemeClr val="tx1"/>
          </a:fontRef>
        </p:style>
      </p:cxnSp>
      <p:pic>
        <p:nvPicPr>
          <p:cNvPr id="13" name="Picture 12">
            <a:extLst>
              <a:ext uri="{FF2B5EF4-FFF2-40B4-BE49-F238E27FC236}">
                <a16:creationId xmlns:a16="http://schemas.microsoft.com/office/drawing/2014/main" id="{4EDE6D83-A152-4195-895A-24BF3BCA1B50}"/>
              </a:ext>
            </a:extLst>
          </p:cNvPr>
          <p:cNvPicPr>
            <a:picLocks noChangeAspect="1"/>
          </p:cNvPicPr>
          <p:nvPr userDrawn="1"/>
        </p:nvPicPr>
        <p:blipFill rotWithShape="1">
          <a:blip r:embed="rId2"/>
          <a:srcRect t="24271" r="44305"/>
          <a:stretch/>
        </p:blipFill>
        <p:spPr>
          <a:xfrm rot="17572658">
            <a:off x="-219880" y="-353473"/>
            <a:ext cx="1802326" cy="1724680"/>
          </a:xfrm>
          <a:prstGeom prst="rect">
            <a:avLst/>
          </a:prstGeom>
        </p:spPr>
      </p:pic>
      <p:sp>
        <p:nvSpPr>
          <p:cNvPr id="2" name="Title 1"/>
          <p:cNvSpPr>
            <a:spLocks noGrp="1"/>
          </p:cNvSpPr>
          <p:nvPr>
            <p:ph type="title"/>
          </p:nvPr>
        </p:nvSpPr>
        <p:spPr/>
        <p:txBody>
          <a:bodyPr/>
          <a:lstStyle/>
          <a:p>
            <a:r>
              <a:rPr lang="en-US" dirty="0"/>
              <a:t>Click to edit Master title style</a:t>
            </a:r>
          </a:p>
        </p:txBody>
      </p:sp>
      <p:sp>
        <p:nvSpPr>
          <p:cNvPr id="7" name="Date Placeholder 6">
            <a:extLst>
              <a:ext uri="{FF2B5EF4-FFF2-40B4-BE49-F238E27FC236}">
                <a16:creationId xmlns:a16="http://schemas.microsoft.com/office/drawing/2014/main" id="{354D8B55-9EA8-4B81-8E84-9B93B0A27559}"/>
              </a:ext>
            </a:extLst>
          </p:cNvPr>
          <p:cNvSpPr>
            <a:spLocks noGrp="1"/>
          </p:cNvSpPr>
          <p:nvPr>
            <p:ph type="dt" sz="half" idx="10"/>
          </p:nvPr>
        </p:nvSpPr>
        <p:spPr/>
        <p:txBody>
          <a:bodyPr/>
          <a:lstStyle/>
          <a:p>
            <a:fld id="{9D3C4F78-254C-194A-B3C3-2ADFF5469B94}" type="datetime1">
              <a:rPr lang="en-GB" smtClean="0"/>
              <a:t>19/07/2021</a:t>
            </a:fld>
            <a:endParaRPr lang="en-US" dirty="0"/>
          </a:p>
        </p:txBody>
      </p:sp>
      <p:sp>
        <p:nvSpPr>
          <p:cNvPr id="8" name="Footer Placeholder 7">
            <a:extLst>
              <a:ext uri="{FF2B5EF4-FFF2-40B4-BE49-F238E27FC236}">
                <a16:creationId xmlns:a16="http://schemas.microsoft.com/office/drawing/2014/main" id="{062CA021-2578-47CB-822C-BDDFF7223B28}"/>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C4AAB51D-4141-4682-9375-DAFD5FB9DD10}"/>
              </a:ext>
            </a:extLst>
          </p:cNvPr>
          <p:cNvSpPr>
            <a:spLocks noGrp="1"/>
          </p:cNvSpPr>
          <p:nvPr>
            <p:ph type="sldNum" sz="quarter" idx="12"/>
          </p:nvPr>
        </p:nvSpPr>
        <p:spPr/>
        <p:txBody>
          <a:bodyPr/>
          <a:lstStyle/>
          <a:p>
            <a:fld id="{3A98EE3D-8CD1-4C3F-BD1C-C98C9596463C}" type="slidenum">
              <a:rPr lang="en-US" smtClean="0"/>
              <a:t>‹#›</a:t>
            </a:fld>
            <a:endParaRPr lang="en-US" dirty="0"/>
          </a:p>
        </p:txBody>
      </p:sp>
      <p:sp>
        <p:nvSpPr>
          <p:cNvPr id="10" name="Title 1">
            <a:extLst>
              <a:ext uri="{FF2B5EF4-FFF2-40B4-BE49-F238E27FC236}">
                <a16:creationId xmlns:a16="http://schemas.microsoft.com/office/drawing/2014/main" id="{6DF08E15-4672-44BE-A8BB-F2A329F09226}"/>
              </a:ext>
            </a:extLst>
          </p:cNvPr>
          <p:cNvSpPr txBox="1">
            <a:spLocks/>
          </p:cNvSpPr>
          <p:nvPr userDrawn="1"/>
        </p:nvSpPr>
        <p:spPr>
          <a:xfrm>
            <a:off x="800100" y="908256"/>
            <a:ext cx="7543800" cy="273844"/>
          </a:xfrm>
          <a:prstGeom prst="rect">
            <a:avLst/>
          </a:prstGeom>
        </p:spPr>
        <p:txBody>
          <a:bodyPr vert="horz" lIns="68580" tIns="34290" rIns="68580" bIns="34290" rtlCol="0" anchor="b">
            <a:normAutofit/>
          </a:bodyPr>
          <a:lstStyle>
            <a:lvl1pPr algn="l" defTabSz="914400" rtl="0" eaLnBrk="1" latinLnBrk="0" hangingPunct="1">
              <a:lnSpc>
                <a:spcPct val="90000"/>
              </a:lnSpc>
              <a:spcBef>
                <a:spcPct val="0"/>
              </a:spcBef>
              <a:buNone/>
              <a:defRPr sz="2000" b="1" i="0" kern="1200" spc="-50" baseline="0">
                <a:solidFill>
                  <a:srgbClr val="008E40"/>
                </a:solidFill>
                <a:latin typeface="+mj-lt"/>
                <a:ea typeface="+mj-ea"/>
                <a:cs typeface="+mj-cs"/>
              </a:defRPr>
            </a:lvl1pPr>
          </a:lstStyle>
          <a:p>
            <a:endParaRPr lang="en-US" sz="1125" b="0" dirty="0"/>
          </a:p>
        </p:txBody>
      </p:sp>
      <p:sp>
        <p:nvSpPr>
          <p:cNvPr id="12" name="Content Placeholder 2">
            <a:extLst>
              <a:ext uri="{FF2B5EF4-FFF2-40B4-BE49-F238E27FC236}">
                <a16:creationId xmlns:a16="http://schemas.microsoft.com/office/drawing/2014/main" id="{CE0A6865-6053-41F2-A92B-981F25615562}"/>
              </a:ext>
            </a:extLst>
          </p:cNvPr>
          <p:cNvSpPr>
            <a:spLocks noGrp="1"/>
          </p:cNvSpPr>
          <p:nvPr>
            <p:ph sz="half" idx="1"/>
          </p:nvPr>
        </p:nvSpPr>
        <p:spPr>
          <a:xfrm>
            <a:off x="819150" y="1383507"/>
            <a:ext cx="7560469" cy="3024187"/>
          </a:xfrm>
          <a:prstGeom prst="rect">
            <a:avLst/>
          </a:prstGeom>
        </p:spPr>
        <p:txBody>
          <a:bodyPr/>
          <a:lstStyle>
            <a:lvl1pPr marL="189000" indent="-189000">
              <a:buFont typeface="Wingdings" panose="05000000000000000000" pitchFamily="2" charset="2"/>
              <a:buChar char="§"/>
              <a:defRPr>
                <a:solidFill>
                  <a:schemeClr val="tx1"/>
                </a:solidFill>
              </a:defRPr>
            </a:lvl1pPr>
            <a:lvl2pPr>
              <a:buClr>
                <a:schemeClr val="accent1"/>
              </a:buClr>
              <a:buFont typeface="Wingdings" panose="05000000000000000000" pitchFamily="2" charset="2"/>
              <a:buChar char="§"/>
              <a:defRPr>
                <a:solidFill>
                  <a:schemeClr val="tx1"/>
                </a:solidFill>
              </a:defRPr>
            </a:lvl2pPr>
            <a:lvl3pPr>
              <a:buClr>
                <a:schemeClr val="accent1"/>
              </a:buClr>
              <a:buFont typeface="Wingdings" panose="05000000000000000000" pitchFamily="2" charset="2"/>
              <a:buChar char="§"/>
              <a:defRPr>
                <a:solidFill>
                  <a:schemeClr val="tx1"/>
                </a:solidFill>
              </a:defRPr>
            </a:lvl3pPr>
            <a:lvl4pPr>
              <a:buClr>
                <a:schemeClr val="accent1"/>
              </a:buClr>
              <a:buFont typeface="Wingdings" panose="05000000000000000000" pitchFamily="2" charset="2"/>
              <a:buChar char="§"/>
              <a:defRPr>
                <a:solidFill>
                  <a:schemeClr val="tx1"/>
                </a:solidFill>
              </a:defRPr>
            </a:lvl4pPr>
            <a:lvl5pPr>
              <a:buClr>
                <a:schemeClr val="accent1"/>
              </a:buClr>
              <a:buFont typeface="Wingdings" panose="05000000000000000000" pitchFamily="2" charset="2"/>
              <a:buChar char="§"/>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55207A29-13D5-4EEA-B3AF-78F3D76A0587}"/>
              </a:ext>
            </a:extLst>
          </p:cNvPr>
          <p:cNvSpPr>
            <a:spLocks noGrp="1"/>
          </p:cNvSpPr>
          <p:nvPr>
            <p:ph type="body" sz="quarter" idx="13"/>
          </p:nvPr>
        </p:nvSpPr>
        <p:spPr>
          <a:xfrm>
            <a:off x="819150" y="975123"/>
            <a:ext cx="7543800" cy="273844"/>
          </a:xfrm>
          <a:prstGeom prst="rect">
            <a:avLst/>
          </a:prstGeom>
        </p:spPr>
        <p:txBody>
          <a:bodyPr/>
          <a:lstStyle>
            <a:lvl1pPr marL="0" indent="0">
              <a:buNone/>
              <a:defRPr sz="1200" b="1">
                <a:solidFill>
                  <a:schemeClr val="accent1"/>
                </a:solidFill>
              </a:defRPr>
            </a:lvl1pPr>
          </a:lstStyle>
          <a:p>
            <a:pPr lvl="0"/>
            <a:r>
              <a:rPr lang="en-US" dirty="0"/>
              <a:t>Click to edit Master text styles</a:t>
            </a:r>
            <a:endParaRPr lang="en-GB" dirty="0"/>
          </a:p>
        </p:txBody>
      </p:sp>
      <p:pic>
        <p:nvPicPr>
          <p:cNvPr id="16" name="Picture 15">
            <a:extLst>
              <a:ext uri="{FF2B5EF4-FFF2-40B4-BE49-F238E27FC236}">
                <a16:creationId xmlns:a16="http://schemas.microsoft.com/office/drawing/2014/main" id="{57446C24-23CF-2341-8F96-C80F5223A27B}"/>
              </a:ext>
            </a:extLst>
          </p:cNvPr>
          <p:cNvPicPr>
            <a:picLocks noChangeAspect="1"/>
          </p:cNvPicPr>
          <p:nvPr userDrawn="1"/>
        </p:nvPicPr>
        <p:blipFill rotWithShape="1">
          <a:blip r:embed="rId3">
            <a:extLst>
              <a:ext uri="{28A0092B-C50C-407E-A947-70E740481C1C}">
                <a14:useLocalDpi xmlns:a14="http://schemas.microsoft.com/office/drawing/2010/main" val="0"/>
              </a:ext>
            </a:extLst>
          </a:blip>
          <a:srcRect l="37831"/>
          <a:stretch/>
        </p:blipFill>
        <p:spPr>
          <a:xfrm>
            <a:off x="7477246" y="4421479"/>
            <a:ext cx="1460970" cy="814567"/>
          </a:xfrm>
          <a:prstGeom prst="rect">
            <a:avLst/>
          </a:prstGeom>
        </p:spPr>
      </p:pic>
      <p:pic>
        <p:nvPicPr>
          <p:cNvPr id="17" name="Bildobjekt 19">
            <a:extLst>
              <a:ext uri="{FF2B5EF4-FFF2-40B4-BE49-F238E27FC236}">
                <a16:creationId xmlns:a16="http://schemas.microsoft.com/office/drawing/2014/main" id="{CE1D269A-9F01-1B4D-84EC-132309475506}"/>
              </a:ext>
            </a:extLst>
          </p:cNvPr>
          <p:cNvPicPr>
            <a:picLocks noChangeAspect="1"/>
          </p:cNvPicPr>
          <p:nvPr userDrawn="1"/>
        </p:nvPicPr>
        <p:blipFill>
          <a:blip r:embed="rId4"/>
          <a:stretch>
            <a:fillRect/>
          </a:stretch>
        </p:blipFill>
        <p:spPr>
          <a:xfrm>
            <a:off x="7020272" y="4654666"/>
            <a:ext cx="449245" cy="299497"/>
          </a:xfrm>
          <a:prstGeom prst="rect">
            <a:avLst/>
          </a:prstGeom>
        </p:spPr>
      </p:pic>
    </p:spTree>
    <p:extLst>
      <p:ext uri="{BB962C8B-B14F-4D97-AF65-F5344CB8AC3E}">
        <p14:creationId xmlns:p14="http://schemas.microsoft.com/office/powerpoint/2010/main" val="4044809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7_Title and Content">
    <p:spTree>
      <p:nvGrpSpPr>
        <p:cNvPr id="1" name=""/>
        <p:cNvGrpSpPr/>
        <p:nvPr/>
      </p:nvGrpSpPr>
      <p:grpSpPr>
        <a:xfrm>
          <a:off x="0" y="0"/>
          <a:ext cx="0" cy="0"/>
          <a:chOff x="0" y="0"/>
          <a:chExt cx="0" cy="0"/>
        </a:xfrm>
      </p:grpSpPr>
      <p:cxnSp>
        <p:nvCxnSpPr>
          <p:cNvPr id="11" name="Straight Connector 10">
            <a:extLst>
              <a:ext uri="{FF2B5EF4-FFF2-40B4-BE49-F238E27FC236}">
                <a16:creationId xmlns:a16="http://schemas.microsoft.com/office/drawing/2014/main" id="{F3118F30-782E-4B8A-862E-94328B7142E6}"/>
              </a:ext>
            </a:extLst>
          </p:cNvPr>
          <p:cNvCxnSpPr>
            <a:cxnSpLocks/>
          </p:cNvCxnSpPr>
          <p:nvPr userDrawn="1"/>
        </p:nvCxnSpPr>
        <p:spPr>
          <a:xfrm>
            <a:off x="822960" y="893345"/>
            <a:ext cx="7547410" cy="6323"/>
          </a:xfrm>
          <a:prstGeom prst="line">
            <a:avLst/>
          </a:prstGeom>
          <a:ln w="12700">
            <a:solidFill>
              <a:schemeClr val="accent3"/>
            </a:solidFill>
          </a:ln>
        </p:spPr>
        <p:style>
          <a:lnRef idx="1">
            <a:schemeClr val="accent1"/>
          </a:lnRef>
          <a:fillRef idx="0">
            <a:schemeClr val="accent1"/>
          </a:fillRef>
          <a:effectRef idx="0">
            <a:schemeClr val="accent1"/>
          </a:effectRef>
          <a:fontRef idx="minor">
            <a:schemeClr val="tx1"/>
          </a:fontRef>
        </p:style>
      </p:cxnSp>
      <p:pic>
        <p:nvPicPr>
          <p:cNvPr id="13" name="Picture 12">
            <a:extLst>
              <a:ext uri="{FF2B5EF4-FFF2-40B4-BE49-F238E27FC236}">
                <a16:creationId xmlns:a16="http://schemas.microsoft.com/office/drawing/2014/main" id="{4EDE6D83-A152-4195-895A-24BF3BCA1B50}"/>
              </a:ext>
            </a:extLst>
          </p:cNvPr>
          <p:cNvPicPr>
            <a:picLocks noChangeAspect="1"/>
          </p:cNvPicPr>
          <p:nvPr userDrawn="1"/>
        </p:nvPicPr>
        <p:blipFill rotWithShape="1">
          <a:blip r:embed="rId2"/>
          <a:srcRect t="24271" r="44305"/>
          <a:stretch/>
        </p:blipFill>
        <p:spPr>
          <a:xfrm rot="17572658">
            <a:off x="-219880" y="-353473"/>
            <a:ext cx="1802326" cy="1724680"/>
          </a:xfrm>
          <a:prstGeom prst="rect">
            <a:avLst/>
          </a:prstGeom>
        </p:spPr>
      </p:pic>
      <p:sp>
        <p:nvSpPr>
          <p:cNvPr id="2" name="Title 1"/>
          <p:cNvSpPr>
            <a:spLocks noGrp="1"/>
          </p:cNvSpPr>
          <p:nvPr>
            <p:ph type="title"/>
          </p:nvPr>
        </p:nvSpPr>
        <p:spPr>
          <a:xfrm>
            <a:off x="717748" y="328798"/>
            <a:ext cx="7670676" cy="586768"/>
          </a:xfrm>
        </p:spPr>
        <p:txBody>
          <a:bodyPr/>
          <a:lstStyle>
            <a:lvl1pPr>
              <a:defRPr sz="2800"/>
            </a:lvl1pPr>
          </a:lstStyle>
          <a:p>
            <a:r>
              <a:rPr lang="en-US" dirty="0"/>
              <a:t>Click to edit Master title style</a:t>
            </a:r>
          </a:p>
        </p:txBody>
      </p:sp>
      <p:sp>
        <p:nvSpPr>
          <p:cNvPr id="7" name="Date Placeholder 6">
            <a:extLst>
              <a:ext uri="{FF2B5EF4-FFF2-40B4-BE49-F238E27FC236}">
                <a16:creationId xmlns:a16="http://schemas.microsoft.com/office/drawing/2014/main" id="{354D8B55-9EA8-4B81-8E84-9B93B0A27559}"/>
              </a:ext>
            </a:extLst>
          </p:cNvPr>
          <p:cNvSpPr>
            <a:spLocks noGrp="1"/>
          </p:cNvSpPr>
          <p:nvPr>
            <p:ph type="dt" sz="half" idx="10"/>
          </p:nvPr>
        </p:nvSpPr>
        <p:spPr/>
        <p:txBody>
          <a:bodyPr/>
          <a:lstStyle/>
          <a:p>
            <a:fld id="{C396FD10-ACC3-AA4C-B9BB-BF33743CEDA8}" type="datetime1">
              <a:rPr lang="en-GB" smtClean="0"/>
              <a:t>19/07/2021</a:t>
            </a:fld>
            <a:endParaRPr lang="en-US" dirty="0"/>
          </a:p>
        </p:txBody>
      </p:sp>
      <p:sp>
        <p:nvSpPr>
          <p:cNvPr id="8" name="Footer Placeholder 7">
            <a:extLst>
              <a:ext uri="{FF2B5EF4-FFF2-40B4-BE49-F238E27FC236}">
                <a16:creationId xmlns:a16="http://schemas.microsoft.com/office/drawing/2014/main" id="{062CA021-2578-47CB-822C-BDDFF7223B28}"/>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C4AAB51D-4141-4682-9375-DAFD5FB9DD10}"/>
              </a:ext>
            </a:extLst>
          </p:cNvPr>
          <p:cNvSpPr>
            <a:spLocks noGrp="1"/>
          </p:cNvSpPr>
          <p:nvPr>
            <p:ph type="sldNum" sz="quarter" idx="12"/>
          </p:nvPr>
        </p:nvSpPr>
        <p:spPr/>
        <p:txBody>
          <a:bodyPr/>
          <a:lstStyle/>
          <a:p>
            <a:fld id="{3A98EE3D-8CD1-4C3F-BD1C-C98C9596463C}" type="slidenum">
              <a:rPr lang="en-US" smtClean="0"/>
              <a:t>‹#›</a:t>
            </a:fld>
            <a:endParaRPr lang="en-US" dirty="0"/>
          </a:p>
        </p:txBody>
      </p:sp>
      <p:sp>
        <p:nvSpPr>
          <p:cNvPr id="10" name="Title 1">
            <a:extLst>
              <a:ext uri="{FF2B5EF4-FFF2-40B4-BE49-F238E27FC236}">
                <a16:creationId xmlns:a16="http://schemas.microsoft.com/office/drawing/2014/main" id="{6DF08E15-4672-44BE-A8BB-F2A329F09226}"/>
              </a:ext>
            </a:extLst>
          </p:cNvPr>
          <p:cNvSpPr txBox="1">
            <a:spLocks/>
          </p:cNvSpPr>
          <p:nvPr userDrawn="1"/>
        </p:nvSpPr>
        <p:spPr>
          <a:xfrm>
            <a:off x="800100" y="908256"/>
            <a:ext cx="7543800" cy="273844"/>
          </a:xfrm>
          <a:prstGeom prst="rect">
            <a:avLst/>
          </a:prstGeom>
        </p:spPr>
        <p:txBody>
          <a:bodyPr vert="horz" lIns="68580" tIns="34290" rIns="68580" bIns="34290" rtlCol="0" anchor="b">
            <a:normAutofit/>
          </a:bodyPr>
          <a:lstStyle>
            <a:lvl1pPr algn="l" defTabSz="914400" rtl="0" eaLnBrk="1" latinLnBrk="0" hangingPunct="1">
              <a:lnSpc>
                <a:spcPct val="90000"/>
              </a:lnSpc>
              <a:spcBef>
                <a:spcPct val="0"/>
              </a:spcBef>
              <a:buNone/>
              <a:defRPr sz="2000" b="1" i="0" kern="1200" spc="-50" baseline="0">
                <a:solidFill>
                  <a:srgbClr val="008E40"/>
                </a:solidFill>
                <a:latin typeface="+mj-lt"/>
                <a:ea typeface="+mj-ea"/>
                <a:cs typeface="+mj-cs"/>
              </a:defRPr>
            </a:lvl1pPr>
          </a:lstStyle>
          <a:p>
            <a:endParaRPr lang="en-US" sz="1125" b="0" dirty="0"/>
          </a:p>
        </p:txBody>
      </p:sp>
      <p:sp>
        <p:nvSpPr>
          <p:cNvPr id="12" name="Content Placeholder 2">
            <a:extLst>
              <a:ext uri="{FF2B5EF4-FFF2-40B4-BE49-F238E27FC236}">
                <a16:creationId xmlns:a16="http://schemas.microsoft.com/office/drawing/2014/main" id="{CE0A6865-6053-41F2-A92B-981F25615562}"/>
              </a:ext>
            </a:extLst>
          </p:cNvPr>
          <p:cNvSpPr>
            <a:spLocks noGrp="1"/>
          </p:cNvSpPr>
          <p:nvPr>
            <p:ph sz="half" idx="1"/>
          </p:nvPr>
        </p:nvSpPr>
        <p:spPr>
          <a:xfrm>
            <a:off x="819150" y="1383507"/>
            <a:ext cx="7560469" cy="3024187"/>
          </a:xfrm>
          <a:prstGeom prst="rect">
            <a:avLst/>
          </a:prstGeom>
        </p:spPr>
        <p:txBody>
          <a:bodyPr/>
          <a:lstStyle>
            <a:lvl1pPr marL="189000" indent="-189000">
              <a:buFont typeface="Wingdings" panose="05000000000000000000" pitchFamily="2" charset="2"/>
              <a:buChar char="§"/>
              <a:defRPr>
                <a:solidFill>
                  <a:schemeClr val="tx1"/>
                </a:solidFill>
              </a:defRPr>
            </a:lvl1pPr>
            <a:lvl2pPr>
              <a:buClr>
                <a:schemeClr val="accent1"/>
              </a:buClr>
              <a:buFont typeface="Wingdings" panose="05000000000000000000" pitchFamily="2" charset="2"/>
              <a:buChar char="§"/>
              <a:defRPr>
                <a:solidFill>
                  <a:schemeClr val="tx1"/>
                </a:solidFill>
              </a:defRPr>
            </a:lvl2pPr>
            <a:lvl3pPr>
              <a:buClr>
                <a:schemeClr val="accent1"/>
              </a:buClr>
              <a:buFont typeface="Wingdings" panose="05000000000000000000" pitchFamily="2" charset="2"/>
              <a:buChar char="§"/>
              <a:defRPr>
                <a:solidFill>
                  <a:schemeClr val="tx1"/>
                </a:solidFill>
              </a:defRPr>
            </a:lvl3pPr>
            <a:lvl4pPr>
              <a:buClr>
                <a:schemeClr val="accent1"/>
              </a:buClr>
              <a:buFont typeface="Wingdings" panose="05000000000000000000" pitchFamily="2" charset="2"/>
              <a:buChar char="§"/>
              <a:defRPr>
                <a:solidFill>
                  <a:schemeClr val="tx1"/>
                </a:solidFill>
              </a:defRPr>
            </a:lvl4pPr>
            <a:lvl5pPr>
              <a:buClr>
                <a:schemeClr val="accent1"/>
              </a:buClr>
              <a:buFont typeface="Wingdings" panose="05000000000000000000" pitchFamily="2" charset="2"/>
              <a:buChar char="§"/>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55207A29-13D5-4EEA-B3AF-78F3D76A0587}"/>
              </a:ext>
            </a:extLst>
          </p:cNvPr>
          <p:cNvSpPr>
            <a:spLocks noGrp="1"/>
          </p:cNvSpPr>
          <p:nvPr>
            <p:ph type="body" sz="quarter" idx="13"/>
          </p:nvPr>
        </p:nvSpPr>
        <p:spPr>
          <a:xfrm>
            <a:off x="819150" y="975123"/>
            <a:ext cx="7543800" cy="273844"/>
          </a:xfrm>
          <a:prstGeom prst="rect">
            <a:avLst/>
          </a:prstGeom>
        </p:spPr>
        <p:txBody>
          <a:bodyPr/>
          <a:lstStyle>
            <a:lvl1pPr marL="0" indent="0">
              <a:buNone/>
              <a:defRPr sz="1200" b="1">
                <a:solidFill>
                  <a:schemeClr val="accent1"/>
                </a:solidFill>
              </a:defRPr>
            </a:lvl1pPr>
          </a:lstStyle>
          <a:p>
            <a:pPr lvl="0"/>
            <a:r>
              <a:rPr lang="en-US" dirty="0"/>
              <a:t>Click to edit Master text styles</a:t>
            </a:r>
            <a:endParaRPr lang="en-GB" dirty="0"/>
          </a:p>
        </p:txBody>
      </p:sp>
      <p:pic>
        <p:nvPicPr>
          <p:cNvPr id="16" name="Picture 15">
            <a:extLst>
              <a:ext uri="{FF2B5EF4-FFF2-40B4-BE49-F238E27FC236}">
                <a16:creationId xmlns:a16="http://schemas.microsoft.com/office/drawing/2014/main" id="{01C39C69-917F-EB4D-97D1-08E9F1E0C790}"/>
              </a:ext>
            </a:extLst>
          </p:cNvPr>
          <p:cNvPicPr>
            <a:picLocks noChangeAspect="1"/>
          </p:cNvPicPr>
          <p:nvPr userDrawn="1"/>
        </p:nvPicPr>
        <p:blipFill rotWithShape="1">
          <a:blip r:embed="rId3">
            <a:extLst>
              <a:ext uri="{28A0092B-C50C-407E-A947-70E740481C1C}">
                <a14:useLocalDpi xmlns:a14="http://schemas.microsoft.com/office/drawing/2010/main" val="0"/>
              </a:ext>
            </a:extLst>
          </a:blip>
          <a:srcRect l="37831"/>
          <a:stretch/>
        </p:blipFill>
        <p:spPr>
          <a:xfrm>
            <a:off x="7477246" y="4421479"/>
            <a:ext cx="1460970" cy="814567"/>
          </a:xfrm>
          <a:prstGeom prst="rect">
            <a:avLst/>
          </a:prstGeom>
        </p:spPr>
      </p:pic>
      <p:pic>
        <p:nvPicPr>
          <p:cNvPr id="17" name="Bildobjekt 19">
            <a:extLst>
              <a:ext uri="{FF2B5EF4-FFF2-40B4-BE49-F238E27FC236}">
                <a16:creationId xmlns:a16="http://schemas.microsoft.com/office/drawing/2014/main" id="{051387C2-1D30-A946-B1AE-AF4172F0DEE7}"/>
              </a:ext>
            </a:extLst>
          </p:cNvPr>
          <p:cNvPicPr>
            <a:picLocks noChangeAspect="1"/>
          </p:cNvPicPr>
          <p:nvPr userDrawn="1"/>
        </p:nvPicPr>
        <p:blipFill>
          <a:blip r:embed="rId4"/>
          <a:stretch>
            <a:fillRect/>
          </a:stretch>
        </p:blipFill>
        <p:spPr>
          <a:xfrm>
            <a:off x="7020272" y="4654666"/>
            <a:ext cx="449245" cy="299497"/>
          </a:xfrm>
          <a:prstGeom prst="rect">
            <a:avLst/>
          </a:prstGeom>
        </p:spPr>
      </p:pic>
    </p:spTree>
    <p:extLst>
      <p:ext uri="{BB962C8B-B14F-4D97-AF65-F5344CB8AC3E}">
        <p14:creationId xmlns:p14="http://schemas.microsoft.com/office/powerpoint/2010/main" val="37645092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9_Title and Content">
    <p:spTree>
      <p:nvGrpSpPr>
        <p:cNvPr id="1" name=""/>
        <p:cNvGrpSpPr/>
        <p:nvPr/>
      </p:nvGrpSpPr>
      <p:grpSpPr>
        <a:xfrm>
          <a:off x="0" y="0"/>
          <a:ext cx="0" cy="0"/>
          <a:chOff x="0" y="0"/>
          <a:chExt cx="0" cy="0"/>
        </a:xfrm>
      </p:grpSpPr>
      <p:cxnSp>
        <p:nvCxnSpPr>
          <p:cNvPr id="11" name="Straight Connector 10">
            <a:extLst>
              <a:ext uri="{FF2B5EF4-FFF2-40B4-BE49-F238E27FC236}">
                <a16:creationId xmlns:a16="http://schemas.microsoft.com/office/drawing/2014/main" id="{F3118F30-782E-4B8A-862E-94328B7142E6}"/>
              </a:ext>
            </a:extLst>
          </p:cNvPr>
          <p:cNvCxnSpPr>
            <a:cxnSpLocks/>
          </p:cNvCxnSpPr>
          <p:nvPr userDrawn="1"/>
        </p:nvCxnSpPr>
        <p:spPr>
          <a:xfrm>
            <a:off x="822960" y="893345"/>
            <a:ext cx="7547410" cy="6323"/>
          </a:xfrm>
          <a:prstGeom prst="line">
            <a:avLst/>
          </a:prstGeom>
          <a:ln w="12700">
            <a:solidFill>
              <a:schemeClr val="accent3"/>
            </a:solidFill>
          </a:ln>
        </p:spPr>
        <p:style>
          <a:lnRef idx="1">
            <a:schemeClr val="accent1"/>
          </a:lnRef>
          <a:fillRef idx="0">
            <a:schemeClr val="accent1"/>
          </a:fillRef>
          <a:effectRef idx="0">
            <a:schemeClr val="accent1"/>
          </a:effectRef>
          <a:fontRef idx="minor">
            <a:schemeClr val="tx1"/>
          </a:fontRef>
        </p:style>
      </p:cxnSp>
      <p:pic>
        <p:nvPicPr>
          <p:cNvPr id="13" name="Picture 12">
            <a:extLst>
              <a:ext uri="{FF2B5EF4-FFF2-40B4-BE49-F238E27FC236}">
                <a16:creationId xmlns:a16="http://schemas.microsoft.com/office/drawing/2014/main" id="{4EDE6D83-A152-4195-895A-24BF3BCA1B50}"/>
              </a:ext>
            </a:extLst>
          </p:cNvPr>
          <p:cNvPicPr>
            <a:picLocks noChangeAspect="1"/>
          </p:cNvPicPr>
          <p:nvPr userDrawn="1"/>
        </p:nvPicPr>
        <p:blipFill rotWithShape="1">
          <a:blip r:embed="rId2"/>
          <a:srcRect t="24271" r="44305"/>
          <a:stretch/>
        </p:blipFill>
        <p:spPr>
          <a:xfrm rot="17572658">
            <a:off x="-219880" y="-353473"/>
            <a:ext cx="1802326" cy="1724680"/>
          </a:xfrm>
          <a:prstGeom prst="rect">
            <a:avLst/>
          </a:prstGeom>
        </p:spPr>
      </p:pic>
      <p:sp>
        <p:nvSpPr>
          <p:cNvPr id="2" name="Title 1"/>
          <p:cNvSpPr>
            <a:spLocks noGrp="1"/>
          </p:cNvSpPr>
          <p:nvPr>
            <p:ph type="title"/>
          </p:nvPr>
        </p:nvSpPr>
        <p:spPr/>
        <p:txBody>
          <a:bodyPr/>
          <a:lstStyle>
            <a:lvl1pPr>
              <a:defRPr sz="2800"/>
            </a:lvl1pPr>
          </a:lstStyle>
          <a:p>
            <a:r>
              <a:rPr lang="en-US" dirty="0"/>
              <a:t>Click to edit Master title style</a:t>
            </a:r>
          </a:p>
        </p:txBody>
      </p:sp>
      <p:sp>
        <p:nvSpPr>
          <p:cNvPr id="7" name="Date Placeholder 6">
            <a:extLst>
              <a:ext uri="{FF2B5EF4-FFF2-40B4-BE49-F238E27FC236}">
                <a16:creationId xmlns:a16="http://schemas.microsoft.com/office/drawing/2014/main" id="{354D8B55-9EA8-4B81-8E84-9B93B0A27559}"/>
              </a:ext>
            </a:extLst>
          </p:cNvPr>
          <p:cNvSpPr>
            <a:spLocks noGrp="1"/>
          </p:cNvSpPr>
          <p:nvPr>
            <p:ph type="dt" sz="half" idx="10"/>
          </p:nvPr>
        </p:nvSpPr>
        <p:spPr/>
        <p:txBody>
          <a:bodyPr/>
          <a:lstStyle/>
          <a:p>
            <a:fld id="{B8FE1ACF-A04D-C749-BC06-A18B666F3B92}" type="datetime1">
              <a:rPr lang="en-GB" smtClean="0"/>
              <a:t>19/07/2021</a:t>
            </a:fld>
            <a:endParaRPr lang="en-US" dirty="0"/>
          </a:p>
        </p:txBody>
      </p:sp>
      <p:sp>
        <p:nvSpPr>
          <p:cNvPr id="8" name="Footer Placeholder 7">
            <a:extLst>
              <a:ext uri="{FF2B5EF4-FFF2-40B4-BE49-F238E27FC236}">
                <a16:creationId xmlns:a16="http://schemas.microsoft.com/office/drawing/2014/main" id="{062CA021-2578-47CB-822C-BDDFF7223B28}"/>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C4AAB51D-4141-4682-9375-DAFD5FB9DD10}"/>
              </a:ext>
            </a:extLst>
          </p:cNvPr>
          <p:cNvSpPr>
            <a:spLocks noGrp="1"/>
          </p:cNvSpPr>
          <p:nvPr>
            <p:ph type="sldNum" sz="quarter" idx="12"/>
          </p:nvPr>
        </p:nvSpPr>
        <p:spPr/>
        <p:txBody>
          <a:bodyPr/>
          <a:lstStyle/>
          <a:p>
            <a:fld id="{3A98EE3D-8CD1-4C3F-BD1C-C98C9596463C}" type="slidenum">
              <a:rPr lang="en-US" smtClean="0"/>
              <a:t>‹#›</a:t>
            </a:fld>
            <a:endParaRPr lang="en-US" dirty="0"/>
          </a:p>
        </p:txBody>
      </p:sp>
      <p:sp>
        <p:nvSpPr>
          <p:cNvPr id="10" name="Title 1">
            <a:extLst>
              <a:ext uri="{FF2B5EF4-FFF2-40B4-BE49-F238E27FC236}">
                <a16:creationId xmlns:a16="http://schemas.microsoft.com/office/drawing/2014/main" id="{6DF08E15-4672-44BE-A8BB-F2A329F09226}"/>
              </a:ext>
            </a:extLst>
          </p:cNvPr>
          <p:cNvSpPr txBox="1">
            <a:spLocks/>
          </p:cNvSpPr>
          <p:nvPr userDrawn="1"/>
        </p:nvSpPr>
        <p:spPr>
          <a:xfrm>
            <a:off x="800100" y="908256"/>
            <a:ext cx="7543800" cy="273844"/>
          </a:xfrm>
          <a:prstGeom prst="rect">
            <a:avLst/>
          </a:prstGeom>
        </p:spPr>
        <p:txBody>
          <a:bodyPr vert="horz" lIns="68580" tIns="34290" rIns="68580" bIns="34290" rtlCol="0" anchor="b">
            <a:normAutofit/>
          </a:bodyPr>
          <a:lstStyle>
            <a:lvl1pPr algn="l" defTabSz="914400" rtl="0" eaLnBrk="1" latinLnBrk="0" hangingPunct="1">
              <a:lnSpc>
                <a:spcPct val="90000"/>
              </a:lnSpc>
              <a:spcBef>
                <a:spcPct val="0"/>
              </a:spcBef>
              <a:buNone/>
              <a:defRPr sz="2000" b="1" i="0" kern="1200" spc="-50" baseline="0">
                <a:solidFill>
                  <a:srgbClr val="008E40"/>
                </a:solidFill>
                <a:latin typeface="+mj-lt"/>
                <a:ea typeface="+mj-ea"/>
                <a:cs typeface="+mj-cs"/>
              </a:defRPr>
            </a:lvl1pPr>
          </a:lstStyle>
          <a:p>
            <a:endParaRPr lang="en-US" sz="1125" b="0" dirty="0"/>
          </a:p>
        </p:txBody>
      </p:sp>
      <p:sp>
        <p:nvSpPr>
          <p:cNvPr id="12" name="Content Placeholder 2">
            <a:extLst>
              <a:ext uri="{FF2B5EF4-FFF2-40B4-BE49-F238E27FC236}">
                <a16:creationId xmlns:a16="http://schemas.microsoft.com/office/drawing/2014/main" id="{CE0A6865-6053-41F2-A92B-981F25615562}"/>
              </a:ext>
            </a:extLst>
          </p:cNvPr>
          <p:cNvSpPr>
            <a:spLocks noGrp="1"/>
          </p:cNvSpPr>
          <p:nvPr>
            <p:ph sz="half" idx="1"/>
          </p:nvPr>
        </p:nvSpPr>
        <p:spPr>
          <a:xfrm>
            <a:off x="819150" y="1383507"/>
            <a:ext cx="7560469" cy="3024187"/>
          </a:xfrm>
          <a:prstGeom prst="rect">
            <a:avLst/>
          </a:prstGeom>
        </p:spPr>
        <p:txBody>
          <a:bodyPr/>
          <a:lstStyle>
            <a:lvl1pPr marL="189000" indent="-189000">
              <a:buFont typeface="Wingdings" panose="05000000000000000000" pitchFamily="2" charset="2"/>
              <a:buChar char="§"/>
              <a:defRPr>
                <a:solidFill>
                  <a:schemeClr val="tx1"/>
                </a:solidFill>
              </a:defRPr>
            </a:lvl1pPr>
            <a:lvl2pPr>
              <a:buClr>
                <a:schemeClr val="accent1"/>
              </a:buClr>
              <a:buFont typeface="Wingdings" panose="05000000000000000000" pitchFamily="2" charset="2"/>
              <a:buChar char="§"/>
              <a:defRPr>
                <a:solidFill>
                  <a:schemeClr val="tx1"/>
                </a:solidFill>
              </a:defRPr>
            </a:lvl2pPr>
            <a:lvl3pPr>
              <a:buClr>
                <a:schemeClr val="accent1"/>
              </a:buClr>
              <a:buFont typeface="Wingdings" panose="05000000000000000000" pitchFamily="2" charset="2"/>
              <a:buChar char="§"/>
              <a:defRPr>
                <a:solidFill>
                  <a:schemeClr val="tx1"/>
                </a:solidFill>
              </a:defRPr>
            </a:lvl3pPr>
            <a:lvl4pPr>
              <a:buClr>
                <a:schemeClr val="accent1"/>
              </a:buClr>
              <a:buFont typeface="Wingdings" panose="05000000000000000000" pitchFamily="2" charset="2"/>
              <a:buChar char="§"/>
              <a:defRPr>
                <a:solidFill>
                  <a:schemeClr val="tx1"/>
                </a:solidFill>
              </a:defRPr>
            </a:lvl4pPr>
            <a:lvl5pPr>
              <a:buClr>
                <a:schemeClr val="accent1"/>
              </a:buClr>
              <a:buFont typeface="Wingdings" panose="05000000000000000000" pitchFamily="2" charset="2"/>
              <a:buChar char="§"/>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55207A29-13D5-4EEA-B3AF-78F3D76A0587}"/>
              </a:ext>
            </a:extLst>
          </p:cNvPr>
          <p:cNvSpPr>
            <a:spLocks noGrp="1"/>
          </p:cNvSpPr>
          <p:nvPr>
            <p:ph type="body" sz="quarter" idx="13"/>
          </p:nvPr>
        </p:nvSpPr>
        <p:spPr>
          <a:xfrm>
            <a:off x="819150" y="975123"/>
            <a:ext cx="7543800" cy="273844"/>
          </a:xfrm>
          <a:prstGeom prst="rect">
            <a:avLst/>
          </a:prstGeom>
        </p:spPr>
        <p:txBody>
          <a:bodyPr/>
          <a:lstStyle>
            <a:lvl1pPr marL="0" indent="0">
              <a:buNone/>
              <a:defRPr sz="1200" b="1">
                <a:solidFill>
                  <a:schemeClr val="accent1"/>
                </a:solidFill>
              </a:defRPr>
            </a:lvl1pPr>
          </a:lstStyle>
          <a:p>
            <a:pPr lvl="0"/>
            <a:r>
              <a:rPr lang="en-US" dirty="0"/>
              <a:t>Click to edit Master text styles</a:t>
            </a:r>
            <a:endParaRPr lang="en-GB" dirty="0"/>
          </a:p>
        </p:txBody>
      </p:sp>
      <p:pic>
        <p:nvPicPr>
          <p:cNvPr id="16" name="Picture 15">
            <a:extLst>
              <a:ext uri="{FF2B5EF4-FFF2-40B4-BE49-F238E27FC236}">
                <a16:creationId xmlns:a16="http://schemas.microsoft.com/office/drawing/2014/main" id="{8BE1319F-F2C2-4D45-B587-B27C3D5B1F9A}"/>
              </a:ext>
            </a:extLst>
          </p:cNvPr>
          <p:cNvPicPr>
            <a:picLocks noChangeAspect="1"/>
          </p:cNvPicPr>
          <p:nvPr userDrawn="1"/>
        </p:nvPicPr>
        <p:blipFill rotWithShape="1">
          <a:blip r:embed="rId3">
            <a:extLst>
              <a:ext uri="{28A0092B-C50C-407E-A947-70E740481C1C}">
                <a14:useLocalDpi xmlns:a14="http://schemas.microsoft.com/office/drawing/2010/main" val="0"/>
              </a:ext>
            </a:extLst>
          </a:blip>
          <a:srcRect l="37831"/>
          <a:stretch/>
        </p:blipFill>
        <p:spPr>
          <a:xfrm>
            <a:off x="7477246" y="4421479"/>
            <a:ext cx="1460970" cy="814567"/>
          </a:xfrm>
          <a:prstGeom prst="rect">
            <a:avLst/>
          </a:prstGeom>
        </p:spPr>
      </p:pic>
      <p:pic>
        <p:nvPicPr>
          <p:cNvPr id="17" name="Bildobjekt 19">
            <a:extLst>
              <a:ext uri="{FF2B5EF4-FFF2-40B4-BE49-F238E27FC236}">
                <a16:creationId xmlns:a16="http://schemas.microsoft.com/office/drawing/2014/main" id="{9F4B71BB-C8E6-F247-9D82-BB04FC1A6285}"/>
              </a:ext>
            </a:extLst>
          </p:cNvPr>
          <p:cNvPicPr>
            <a:picLocks noChangeAspect="1"/>
          </p:cNvPicPr>
          <p:nvPr userDrawn="1"/>
        </p:nvPicPr>
        <p:blipFill>
          <a:blip r:embed="rId4"/>
          <a:stretch>
            <a:fillRect/>
          </a:stretch>
        </p:blipFill>
        <p:spPr>
          <a:xfrm>
            <a:off x="7020272" y="4654666"/>
            <a:ext cx="449245" cy="299497"/>
          </a:xfrm>
          <a:prstGeom prst="rect">
            <a:avLst/>
          </a:prstGeom>
        </p:spPr>
      </p:pic>
    </p:spTree>
    <p:extLst>
      <p:ext uri="{BB962C8B-B14F-4D97-AF65-F5344CB8AC3E}">
        <p14:creationId xmlns:p14="http://schemas.microsoft.com/office/powerpoint/2010/main" val="246114384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2145"/>
            <a:ext cx="7886700" cy="586768"/>
          </a:xfrm>
          <a:prstGeom prst="rect">
            <a:avLst/>
          </a:prstGeom>
        </p:spPr>
        <p:txBody>
          <a:bodyPr vert="horz" lIns="91440" tIns="45720" rIns="91440" bIns="0" rtlCol="0" anchor="b" anchorCtr="0">
            <a:noAutofit/>
          </a:bodyPr>
          <a:lstStyle/>
          <a:p>
            <a:r>
              <a:rPr lang="en-US"/>
              <a:t>Click to edit Master title style</a:t>
            </a:r>
            <a:endParaRPr lang="en-GB" dirty="0"/>
          </a:p>
        </p:txBody>
      </p:sp>
      <p:sp>
        <p:nvSpPr>
          <p:cNvPr id="3" name="Text Placeholder 2"/>
          <p:cNvSpPr>
            <a:spLocks noGrp="1"/>
          </p:cNvSpPr>
          <p:nvPr>
            <p:ph type="body" idx="1"/>
          </p:nvPr>
        </p:nvSpPr>
        <p:spPr>
          <a:xfrm>
            <a:off x="628650" y="1369219"/>
            <a:ext cx="7886700" cy="2911428"/>
          </a:xfrm>
          <a:prstGeom prst="rect">
            <a:avLst/>
          </a:prstGeom>
        </p:spPr>
        <p:txBody>
          <a:bodyPr vert="horz" lIns="91440" tIns="45720" rIns="91440" bIns="45720" rtlCol="0">
            <a:no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sz="quarter" idx="4"/>
          </p:nvPr>
        </p:nvSpPr>
        <p:spPr>
          <a:xfrm>
            <a:off x="628650" y="4598465"/>
            <a:ext cx="2057400" cy="273844"/>
          </a:xfrm>
          <a:prstGeom prst="rect">
            <a:avLst/>
          </a:prstGeom>
        </p:spPr>
        <p:txBody>
          <a:bodyPr vert="horz" lIns="91440" tIns="45720" rIns="91440" bIns="45720" rtlCol="0" anchor="ctr">
            <a:noAutofit/>
          </a:bodyPr>
          <a:lstStyle>
            <a:lvl1pPr algn="l">
              <a:defRPr sz="900">
                <a:solidFill>
                  <a:schemeClr val="tx1">
                    <a:tint val="75000"/>
                  </a:schemeClr>
                </a:solidFill>
              </a:defRPr>
            </a:lvl1pPr>
          </a:lstStyle>
          <a:p>
            <a:fld id="{F46C79FD-C571-418B-AB0F-5EE936C85276}" type="slidenum">
              <a:rPr lang="en-GB" smtClean="0"/>
              <a:pPr/>
              <a:t>‹#›</a:t>
            </a:fld>
            <a:endParaRPr lang="en-GB" dirty="0"/>
          </a:p>
        </p:txBody>
      </p:sp>
    </p:spTree>
    <p:extLst>
      <p:ext uri="{BB962C8B-B14F-4D97-AF65-F5344CB8AC3E}">
        <p14:creationId xmlns:p14="http://schemas.microsoft.com/office/powerpoint/2010/main" val="1972598440"/>
      </p:ext>
    </p:extLst>
  </p:cSld>
  <p:clrMap bg1="lt1" tx1="dk1" bg2="lt2" tx2="dk2" accent1="accent1" accent2="accent2" accent3="accent3" accent4="accent4" accent5="accent5" accent6="accent6" hlink="hlink" folHlink="folHlink"/>
  <p:sldLayoutIdLst>
    <p:sldLayoutId id="2147483842" r:id="rId1"/>
    <p:sldLayoutId id="2147483849" r:id="rId2"/>
    <p:sldLayoutId id="2147483850" r:id="rId3"/>
    <p:sldLayoutId id="2147483854" r:id="rId4"/>
    <p:sldLayoutId id="2147483856" r:id="rId5"/>
  </p:sldLayoutIdLst>
  <p:hf sldNum="0" hdr="0" ftr="0" dt="0"/>
  <p:txStyles>
    <p:titleStyle>
      <a:lvl1pPr algn="l" defTabSz="685800" rtl="0" eaLnBrk="1" latinLnBrk="0" hangingPunct="1">
        <a:lnSpc>
          <a:spcPct val="90000"/>
        </a:lnSpc>
        <a:spcBef>
          <a:spcPct val="0"/>
        </a:spcBef>
        <a:buNone/>
        <a:defRPr sz="3000" kern="1200">
          <a:solidFill>
            <a:schemeClr val="tx2"/>
          </a:solidFill>
          <a:latin typeface="+mj-lt"/>
          <a:ea typeface="+mj-ea"/>
          <a:cs typeface="+mj-cs"/>
        </a:defRPr>
      </a:lvl1pPr>
    </p:titleStyle>
    <p:bodyStyle>
      <a:lvl1pPr marL="171450" indent="-171450" algn="l" defTabSz="685800" rtl="0" eaLnBrk="1" latinLnBrk="0" hangingPunct="1">
        <a:lnSpc>
          <a:spcPct val="100000"/>
        </a:lnSpc>
        <a:spcBef>
          <a:spcPts val="0"/>
        </a:spcBef>
        <a:spcAft>
          <a:spcPts val="1350"/>
        </a:spcAft>
        <a:buClr>
          <a:schemeClr val="tx2"/>
        </a:buClr>
        <a:buFont typeface="Arial" panose="020B0604020202020204" pitchFamily="34" charset="0"/>
        <a:buChar char="•"/>
        <a:defRPr sz="1800" kern="1200">
          <a:solidFill>
            <a:schemeClr val="tx1"/>
          </a:solidFill>
          <a:latin typeface="+mn-lt"/>
          <a:ea typeface="+mn-ea"/>
          <a:cs typeface="+mn-cs"/>
        </a:defRPr>
      </a:lvl1pPr>
      <a:lvl2pPr marL="514350" indent="-171450" algn="l" defTabSz="685800" rtl="0" eaLnBrk="1" latinLnBrk="0" hangingPunct="1">
        <a:lnSpc>
          <a:spcPct val="100000"/>
        </a:lnSpc>
        <a:spcBef>
          <a:spcPts val="375"/>
        </a:spcBef>
        <a:spcAft>
          <a:spcPts val="1350"/>
        </a:spcAft>
        <a:buClr>
          <a:schemeClr val="tx2"/>
        </a:buClr>
        <a:buFont typeface="Arial" panose="020B0604020202020204" pitchFamily="34" charset="0"/>
        <a:buChar char="•"/>
        <a:defRPr sz="1500" kern="1200">
          <a:solidFill>
            <a:schemeClr val="tx1"/>
          </a:solidFill>
          <a:latin typeface="+mn-lt"/>
          <a:ea typeface="+mn-ea"/>
          <a:cs typeface="+mn-cs"/>
        </a:defRPr>
      </a:lvl2pPr>
      <a:lvl3pPr marL="857250" indent="-171450" algn="l" defTabSz="685800" rtl="0" eaLnBrk="1" latinLnBrk="0" hangingPunct="1">
        <a:lnSpc>
          <a:spcPct val="100000"/>
        </a:lnSpc>
        <a:spcBef>
          <a:spcPts val="375"/>
        </a:spcBef>
        <a:spcAft>
          <a:spcPts val="1350"/>
        </a:spcAft>
        <a:buClr>
          <a:schemeClr val="tx2"/>
        </a:buClr>
        <a:buFont typeface="Arial" panose="020B0604020202020204" pitchFamily="34" charset="0"/>
        <a:buChar char="•"/>
        <a:defRPr sz="1350" kern="1200">
          <a:solidFill>
            <a:schemeClr val="tx1"/>
          </a:solidFill>
          <a:latin typeface="+mn-lt"/>
          <a:ea typeface="+mn-ea"/>
          <a:cs typeface="+mn-cs"/>
        </a:defRPr>
      </a:lvl3pPr>
      <a:lvl4pPr marL="1200150" indent="-171450" algn="l" defTabSz="685800" rtl="0" eaLnBrk="1" latinLnBrk="0" hangingPunct="1">
        <a:lnSpc>
          <a:spcPct val="100000"/>
        </a:lnSpc>
        <a:spcBef>
          <a:spcPts val="375"/>
        </a:spcBef>
        <a:spcAft>
          <a:spcPts val="1350"/>
        </a:spcAft>
        <a:buClr>
          <a:schemeClr val="tx2"/>
        </a:buClr>
        <a:buFont typeface="Arial" panose="020B0604020202020204" pitchFamily="34" charset="0"/>
        <a:buChar char="•"/>
        <a:defRPr sz="1200" kern="1200">
          <a:solidFill>
            <a:schemeClr val="tx1"/>
          </a:solidFill>
          <a:latin typeface="+mn-lt"/>
          <a:ea typeface="+mn-ea"/>
          <a:cs typeface="+mn-cs"/>
        </a:defRPr>
      </a:lvl4pPr>
      <a:lvl5pPr marL="1543050" indent="-171450" algn="l" defTabSz="685800" rtl="0" eaLnBrk="1" latinLnBrk="0" hangingPunct="1">
        <a:lnSpc>
          <a:spcPct val="100000"/>
        </a:lnSpc>
        <a:spcBef>
          <a:spcPts val="375"/>
        </a:spcBef>
        <a:spcAft>
          <a:spcPts val="1350"/>
        </a:spcAft>
        <a:buClr>
          <a:schemeClr val="tx2"/>
        </a:buClr>
        <a:buFont typeface="Arial" panose="020B0604020202020204" pitchFamily="34" charset="0"/>
        <a:buChar char="•"/>
        <a:defRPr sz="12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4.svg"/><Relationship Id="rId2" Type="http://schemas.openxmlformats.org/officeDocument/2006/relationships/image" Target="../media/image13.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8" Type="http://schemas.openxmlformats.org/officeDocument/2006/relationships/image" Target="../media/image19.png"/><Relationship Id="rId13" Type="http://schemas.openxmlformats.org/officeDocument/2006/relationships/image" Target="../media/image24.svg"/><Relationship Id="rId3" Type="http://schemas.openxmlformats.org/officeDocument/2006/relationships/chart" Target="../charts/chart1.xml"/><Relationship Id="rId7" Type="http://schemas.openxmlformats.org/officeDocument/2006/relationships/image" Target="../media/image18.svg"/><Relationship Id="rId12" Type="http://schemas.openxmlformats.org/officeDocument/2006/relationships/image" Target="../media/image23.png"/><Relationship Id="rId17" Type="http://schemas.openxmlformats.org/officeDocument/2006/relationships/image" Target="../media/image28.svg"/><Relationship Id="rId2" Type="http://schemas.openxmlformats.org/officeDocument/2006/relationships/notesSlide" Target="../notesSlides/notesSlide1.xml"/><Relationship Id="rId16" Type="http://schemas.openxmlformats.org/officeDocument/2006/relationships/image" Target="../media/image27.png"/><Relationship Id="rId1" Type="http://schemas.openxmlformats.org/officeDocument/2006/relationships/slideLayout" Target="../slideLayouts/slideLayout1.xml"/><Relationship Id="rId6" Type="http://schemas.openxmlformats.org/officeDocument/2006/relationships/image" Target="../media/image17.png"/><Relationship Id="rId11" Type="http://schemas.openxmlformats.org/officeDocument/2006/relationships/image" Target="../media/image22.svg"/><Relationship Id="rId5" Type="http://schemas.openxmlformats.org/officeDocument/2006/relationships/image" Target="../media/image16.svg"/><Relationship Id="rId15" Type="http://schemas.openxmlformats.org/officeDocument/2006/relationships/image" Target="../media/image26.svg"/><Relationship Id="rId10" Type="http://schemas.openxmlformats.org/officeDocument/2006/relationships/image" Target="../media/image21.png"/><Relationship Id="rId4" Type="http://schemas.openxmlformats.org/officeDocument/2006/relationships/image" Target="../media/image15.png"/><Relationship Id="rId9" Type="http://schemas.openxmlformats.org/officeDocument/2006/relationships/image" Target="../media/image20.svg"/><Relationship Id="rId14" Type="http://schemas.openxmlformats.org/officeDocument/2006/relationships/image" Target="../media/image25.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chart" Target="../charts/chart2.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435B97EF-7990-384C-9EBB-3762A1473DD7}"/>
              </a:ext>
            </a:extLst>
          </p:cNvPr>
          <p:cNvSpPr>
            <a:spLocks noGrp="1"/>
          </p:cNvSpPr>
          <p:nvPr>
            <p:ph type="title"/>
          </p:nvPr>
        </p:nvSpPr>
        <p:spPr/>
        <p:txBody>
          <a:bodyPr/>
          <a:lstStyle/>
          <a:p>
            <a:endParaRPr lang="en-US"/>
          </a:p>
        </p:txBody>
      </p:sp>
      <p:pic>
        <p:nvPicPr>
          <p:cNvPr id="3" name="Picture 2">
            <a:extLst>
              <a:ext uri="{FF2B5EF4-FFF2-40B4-BE49-F238E27FC236}">
                <a16:creationId xmlns:a16="http://schemas.microsoft.com/office/drawing/2014/main" id="{18AF42E4-414E-E542-851A-E96EE347B9D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20" y="-1"/>
            <a:ext cx="9154120" cy="5149193"/>
          </a:xfrm>
          <a:prstGeom prst="rect">
            <a:avLst/>
          </a:prstGeom>
        </p:spPr>
      </p:pic>
    </p:spTree>
    <p:extLst>
      <p:ext uri="{BB962C8B-B14F-4D97-AF65-F5344CB8AC3E}">
        <p14:creationId xmlns:p14="http://schemas.microsoft.com/office/powerpoint/2010/main" val="19268429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dirty="0"/>
              <a:t>KPIs for Banks (Credit Institutions)</a:t>
            </a:r>
          </a:p>
        </p:txBody>
      </p:sp>
      <p:sp>
        <p:nvSpPr>
          <p:cNvPr id="10" name="Content Placeholder 1"/>
          <p:cNvSpPr txBox="1">
            <a:spLocks/>
          </p:cNvSpPr>
          <p:nvPr/>
        </p:nvSpPr>
        <p:spPr>
          <a:xfrm>
            <a:off x="539552" y="1275606"/>
            <a:ext cx="8075190" cy="3240360"/>
          </a:xfrm>
          <a:prstGeom prst="rect">
            <a:avLst/>
          </a:prstGeom>
        </p:spPr>
        <p:txBody>
          <a:bodyPr/>
          <a:lstStyle>
            <a:lvl1pPr marL="171450" indent="-171450" algn="l" defTabSz="685800" rtl="0" eaLnBrk="1" latinLnBrk="0" hangingPunct="1">
              <a:lnSpc>
                <a:spcPct val="100000"/>
              </a:lnSpc>
              <a:spcBef>
                <a:spcPts val="0"/>
              </a:spcBef>
              <a:spcAft>
                <a:spcPts val="1350"/>
              </a:spcAft>
              <a:buClr>
                <a:schemeClr val="tx2"/>
              </a:buClr>
              <a:buFont typeface="Arial" panose="020B0604020202020204" pitchFamily="34" charset="0"/>
              <a:buChar char="•"/>
              <a:defRPr sz="1800" kern="1200">
                <a:solidFill>
                  <a:schemeClr val="tx1"/>
                </a:solidFill>
                <a:latin typeface="+mn-lt"/>
                <a:ea typeface="+mn-ea"/>
                <a:cs typeface="+mn-cs"/>
              </a:defRPr>
            </a:lvl1pPr>
            <a:lvl2pPr marL="514350" indent="-171450" algn="l" defTabSz="685800" rtl="0" eaLnBrk="1" latinLnBrk="0" hangingPunct="1">
              <a:lnSpc>
                <a:spcPct val="100000"/>
              </a:lnSpc>
              <a:spcBef>
                <a:spcPts val="375"/>
              </a:spcBef>
              <a:spcAft>
                <a:spcPts val="1350"/>
              </a:spcAft>
              <a:buClr>
                <a:schemeClr val="tx2"/>
              </a:buClr>
              <a:buFont typeface="Arial" panose="020B0604020202020204" pitchFamily="34" charset="0"/>
              <a:buChar char="•"/>
              <a:defRPr sz="1500" kern="1200">
                <a:solidFill>
                  <a:schemeClr val="tx1"/>
                </a:solidFill>
                <a:latin typeface="+mn-lt"/>
                <a:ea typeface="+mn-ea"/>
                <a:cs typeface="+mn-cs"/>
              </a:defRPr>
            </a:lvl2pPr>
            <a:lvl3pPr marL="857250" indent="-171450" algn="l" defTabSz="685800" rtl="0" eaLnBrk="1" latinLnBrk="0" hangingPunct="1">
              <a:lnSpc>
                <a:spcPct val="100000"/>
              </a:lnSpc>
              <a:spcBef>
                <a:spcPts val="375"/>
              </a:spcBef>
              <a:spcAft>
                <a:spcPts val="1350"/>
              </a:spcAft>
              <a:buClr>
                <a:schemeClr val="tx2"/>
              </a:buClr>
              <a:buFont typeface="Arial" panose="020B0604020202020204" pitchFamily="34" charset="0"/>
              <a:buChar char="•"/>
              <a:defRPr sz="1350" kern="1200">
                <a:solidFill>
                  <a:schemeClr val="tx1"/>
                </a:solidFill>
                <a:latin typeface="+mn-lt"/>
                <a:ea typeface="+mn-ea"/>
                <a:cs typeface="+mn-cs"/>
              </a:defRPr>
            </a:lvl3pPr>
            <a:lvl4pPr marL="1200150" indent="-171450" algn="l" defTabSz="685800" rtl="0" eaLnBrk="1" latinLnBrk="0" hangingPunct="1">
              <a:lnSpc>
                <a:spcPct val="100000"/>
              </a:lnSpc>
              <a:spcBef>
                <a:spcPts val="375"/>
              </a:spcBef>
              <a:spcAft>
                <a:spcPts val="1350"/>
              </a:spcAft>
              <a:buClr>
                <a:schemeClr val="tx2"/>
              </a:buClr>
              <a:buFont typeface="Arial" panose="020B0604020202020204" pitchFamily="34" charset="0"/>
              <a:buChar char="•"/>
              <a:defRPr sz="1200" kern="1200">
                <a:solidFill>
                  <a:schemeClr val="tx1"/>
                </a:solidFill>
                <a:latin typeface="+mn-lt"/>
                <a:ea typeface="+mn-ea"/>
                <a:cs typeface="+mn-cs"/>
              </a:defRPr>
            </a:lvl4pPr>
            <a:lvl5pPr marL="1543050" indent="-171450" algn="l" defTabSz="685800" rtl="0" eaLnBrk="1" latinLnBrk="0" hangingPunct="1">
              <a:lnSpc>
                <a:spcPct val="100000"/>
              </a:lnSpc>
              <a:spcBef>
                <a:spcPts val="375"/>
              </a:spcBef>
              <a:spcAft>
                <a:spcPts val="1350"/>
              </a:spcAft>
              <a:buClr>
                <a:schemeClr val="tx2"/>
              </a:buClr>
              <a:buFont typeface="Arial" panose="020B0604020202020204" pitchFamily="34" charset="0"/>
              <a:buChar char="•"/>
              <a:defRPr sz="12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r>
              <a:rPr lang="en-US" sz="1600" b="1" dirty="0"/>
              <a:t>a main KPI for on-balance sheet assets</a:t>
            </a:r>
            <a:r>
              <a:rPr lang="en-DE" sz="1600" b="1" dirty="0"/>
              <a:t> </a:t>
            </a:r>
            <a:r>
              <a:rPr lang="it-IT" sz="1600" b="1" dirty="0"/>
              <a:t>stock, </a:t>
            </a:r>
            <a:r>
              <a:rPr lang="en-DE" sz="1600" b="1" dirty="0"/>
              <a:t>except sovereign exposures</a:t>
            </a:r>
            <a:r>
              <a:rPr lang="it-IT" sz="1600" b="1" dirty="0"/>
              <a:t>,</a:t>
            </a:r>
            <a:r>
              <a:rPr lang="en-US" sz="1600" b="1" dirty="0"/>
              <a:t> related to the financing activities (Green Asset Ratio - GAR)</a:t>
            </a:r>
            <a:r>
              <a:rPr lang="en-US" sz="1600" dirty="0"/>
              <a:t>;</a:t>
            </a:r>
            <a:endParaRPr lang="en-DE" sz="1600" dirty="0"/>
          </a:p>
          <a:p>
            <a:r>
              <a:rPr lang="it-IT" sz="1600" dirty="0"/>
              <a:t>a</a:t>
            </a:r>
            <a:r>
              <a:rPr lang="en-DE" sz="1600" dirty="0"/>
              <a:t>dditional GAR KPI</a:t>
            </a:r>
            <a:r>
              <a:rPr lang="it-IT" sz="1600" dirty="0"/>
              <a:t> (flow</a:t>
            </a:r>
            <a:r>
              <a:rPr lang="en-DE" sz="1600" dirty="0"/>
              <a:t> i.e. new loans</a:t>
            </a:r>
            <a:r>
              <a:rPr lang="it-IT" sz="1600" dirty="0"/>
              <a:t>);</a:t>
            </a:r>
            <a:endParaRPr lang="en-US" sz="1600" dirty="0"/>
          </a:p>
          <a:p>
            <a:r>
              <a:rPr lang="it-IT" sz="1600" dirty="0"/>
              <a:t>a</a:t>
            </a:r>
            <a:r>
              <a:rPr lang="en-DE" sz="1600" dirty="0"/>
              <a:t>dditional </a:t>
            </a:r>
            <a:r>
              <a:rPr lang="en-US" sz="1600" dirty="0"/>
              <a:t>KPIs for off-balance sheet assets</a:t>
            </a:r>
            <a:r>
              <a:rPr lang="en-DE" sz="1600" dirty="0"/>
              <a:t> (FinGuar, AuM);</a:t>
            </a:r>
            <a:endParaRPr lang="en-US" sz="1600" dirty="0"/>
          </a:p>
          <a:p>
            <a:r>
              <a:rPr lang="en-US" sz="1600" dirty="0"/>
              <a:t>a</a:t>
            </a:r>
            <a:r>
              <a:rPr lang="en-DE" sz="1600" dirty="0"/>
              <a:t>n additional</a:t>
            </a:r>
            <a:r>
              <a:rPr lang="en-US" sz="1600" dirty="0"/>
              <a:t> KPI for commissions and fees related to activities other than financing</a:t>
            </a:r>
            <a:r>
              <a:rPr lang="en-DE" sz="1600" dirty="0"/>
              <a:t> (starting 2026), and</a:t>
            </a:r>
          </a:p>
          <a:p>
            <a:r>
              <a:rPr lang="en-DE" sz="1600" dirty="0"/>
              <a:t>an </a:t>
            </a:r>
            <a:r>
              <a:rPr lang="it-IT" sz="1600" dirty="0"/>
              <a:t>a</a:t>
            </a:r>
            <a:r>
              <a:rPr lang="en-DE" sz="1600" dirty="0"/>
              <a:t>dditional KPI for trading book (starting 2026).</a:t>
            </a:r>
            <a:endParaRPr lang="it-IT" sz="1600" dirty="0"/>
          </a:p>
        </p:txBody>
      </p:sp>
    </p:spTree>
    <p:extLst>
      <p:ext uri="{BB962C8B-B14F-4D97-AF65-F5344CB8AC3E}">
        <p14:creationId xmlns:p14="http://schemas.microsoft.com/office/powerpoint/2010/main" val="16411010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dirty="0"/>
              <a:t>Green Asset Ratio (GAR)</a:t>
            </a:r>
          </a:p>
        </p:txBody>
      </p:sp>
      <p:sp>
        <p:nvSpPr>
          <p:cNvPr id="10" name="Content Placeholder 1"/>
          <p:cNvSpPr txBox="1">
            <a:spLocks/>
          </p:cNvSpPr>
          <p:nvPr/>
        </p:nvSpPr>
        <p:spPr>
          <a:xfrm>
            <a:off x="539552" y="1203598"/>
            <a:ext cx="8075190" cy="3744416"/>
          </a:xfrm>
          <a:prstGeom prst="rect">
            <a:avLst/>
          </a:prstGeom>
        </p:spPr>
        <p:txBody>
          <a:bodyPr/>
          <a:lstStyle>
            <a:lvl1pPr marL="171450" indent="-171450" algn="l" defTabSz="685800" rtl="0" eaLnBrk="1" latinLnBrk="0" hangingPunct="1">
              <a:lnSpc>
                <a:spcPct val="100000"/>
              </a:lnSpc>
              <a:spcBef>
                <a:spcPts val="0"/>
              </a:spcBef>
              <a:spcAft>
                <a:spcPts val="1350"/>
              </a:spcAft>
              <a:buClr>
                <a:schemeClr val="tx2"/>
              </a:buClr>
              <a:buFont typeface="Arial" panose="020B0604020202020204" pitchFamily="34" charset="0"/>
              <a:buChar char="•"/>
              <a:defRPr sz="1800" kern="1200">
                <a:solidFill>
                  <a:schemeClr val="tx1"/>
                </a:solidFill>
                <a:latin typeface="+mn-lt"/>
                <a:ea typeface="+mn-ea"/>
                <a:cs typeface="+mn-cs"/>
              </a:defRPr>
            </a:lvl1pPr>
            <a:lvl2pPr marL="514350" indent="-171450" algn="l" defTabSz="685800" rtl="0" eaLnBrk="1" latinLnBrk="0" hangingPunct="1">
              <a:lnSpc>
                <a:spcPct val="100000"/>
              </a:lnSpc>
              <a:spcBef>
                <a:spcPts val="375"/>
              </a:spcBef>
              <a:spcAft>
                <a:spcPts val="1350"/>
              </a:spcAft>
              <a:buClr>
                <a:schemeClr val="tx2"/>
              </a:buClr>
              <a:buFont typeface="Arial" panose="020B0604020202020204" pitchFamily="34" charset="0"/>
              <a:buChar char="•"/>
              <a:defRPr sz="1500" kern="1200">
                <a:solidFill>
                  <a:schemeClr val="tx1"/>
                </a:solidFill>
                <a:latin typeface="+mn-lt"/>
                <a:ea typeface="+mn-ea"/>
                <a:cs typeface="+mn-cs"/>
              </a:defRPr>
            </a:lvl2pPr>
            <a:lvl3pPr marL="857250" indent="-171450" algn="l" defTabSz="685800" rtl="0" eaLnBrk="1" latinLnBrk="0" hangingPunct="1">
              <a:lnSpc>
                <a:spcPct val="100000"/>
              </a:lnSpc>
              <a:spcBef>
                <a:spcPts val="375"/>
              </a:spcBef>
              <a:spcAft>
                <a:spcPts val="1350"/>
              </a:spcAft>
              <a:buClr>
                <a:schemeClr val="tx2"/>
              </a:buClr>
              <a:buFont typeface="Arial" panose="020B0604020202020204" pitchFamily="34" charset="0"/>
              <a:buChar char="•"/>
              <a:defRPr sz="1350" kern="1200">
                <a:solidFill>
                  <a:schemeClr val="tx1"/>
                </a:solidFill>
                <a:latin typeface="+mn-lt"/>
                <a:ea typeface="+mn-ea"/>
                <a:cs typeface="+mn-cs"/>
              </a:defRPr>
            </a:lvl3pPr>
            <a:lvl4pPr marL="1200150" indent="-171450" algn="l" defTabSz="685800" rtl="0" eaLnBrk="1" latinLnBrk="0" hangingPunct="1">
              <a:lnSpc>
                <a:spcPct val="100000"/>
              </a:lnSpc>
              <a:spcBef>
                <a:spcPts val="375"/>
              </a:spcBef>
              <a:spcAft>
                <a:spcPts val="1350"/>
              </a:spcAft>
              <a:buClr>
                <a:schemeClr val="tx2"/>
              </a:buClr>
              <a:buFont typeface="Arial" panose="020B0604020202020204" pitchFamily="34" charset="0"/>
              <a:buChar char="•"/>
              <a:defRPr sz="1200" kern="1200">
                <a:solidFill>
                  <a:schemeClr val="tx1"/>
                </a:solidFill>
                <a:latin typeface="+mn-lt"/>
                <a:ea typeface="+mn-ea"/>
                <a:cs typeface="+mn-cs"/>
              </a:defRPr>
            </a:lvl4pPr>
            <a:lvl5pPr marL="1543050" indent="-171450" algn="l" defTabSz="685800" rtl="0" eaLnBrk="1" latinLnBrk="0" hangingPunct="1">
              <a:lnSpc>
                <a:spcPct val="100000"/>
              </a:lnSpc>
              <a:spcBef>
                <a:spcPts val="375"/>
              </a:spcBef>
              <a:spcAft>
                <a:spcPts val="1350"/>
              </a:spcAft>
              <a:buClr>
                <a:schemeClr val="tx2"/>
              </a:buClr>
              <a:buFont typeface="Arial" panose="020B0604020202020204" pitchFamily="34" charset="0"/>
              <a:buChar char="•"/>
              <a:defRPr sz="12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spcAft>
                <a:spcPts val="800"/>
              </a:spcAft>
            </a:pPr>
            <a:r>
              <a:rPr lang="en-US" sz="1300" b="1" dirty="0"/>
              <a:t>GAR</a:t>
            </a:r>
            <a:r>
              <a:rPr lang="en-US" sz="1300" dirty="0"/>
              <a:t> is the proportion of the credit institutions’ assets invested in Taxonomy-aligned economic activities as a share of total assets (except sovereign exposures). It should be calculated based on on-balance sheet exposures (assets) according to the prudential scope of consolidation for the types of assets.</a:t>
            </a:r>
          </a:p>
          <a:p>
            <a:pPr>
              <a:spcAft>
                <a:spcPts val="800"/>
              </a:spcAft>
            </a:pPr>
            <a:r>
              <a:rPr lang="en-US" sz="1300" dirty="0"/>
              <a:t>Breakdown </a:t>
            </a:r>
            <a:r>
              <a:rPr lang="en-DE" sz="1300" dirty="0"/>
              <a:t>shall be provided </a:t>
            </a:r>
            <a:r>
              <a:rPr lang="en-US" sz="1300" dirty="0"/>
              <a:t>based on the objective, type of counterparty, transitional and enabling activities. </a:t>
            </a:r>
          </a:p>
          <a:p>
            <a:pPr>
              <a:spcAft>
                <a:spcPts val="800"/>
              </a:spcAft>
            </a:pPr>
            <a:r>
              <a:rPr lang="en-US" sz="1300" dirty="0"/>
              <a:t>GAR should cover the </a:t>
            </a:r>
            <a:r>
              <a:rPr lang="en-US" sz="1300" b="1" u="sng" dirty="0"/>
              <a:t>stock </a:t>
            </a:r>
            <a:r>
              <a:rPr lang="en-US" sz="1300" dirty="0"/>
              <a:t>of credit institutions (existing on-balance assets</a:t>
            </a:r>
            <a:r>
              <a:rPr lang="en-DE" sz="1300" dirty="0"/>
              <a:t>, except sovereign exposures</a:t>
            </a:r>
            <a:r>
              <a:rPr lang="en-US" sz="1300" dirty="0"/>
              <a:t>). </a:t>
            </a:r>
            <a:endParaRPr lang="en-DE" sz="1300" dirty="0"/>
          </a:p>
          <a:p>
            <a:pPr>
              <a:spcAft>
                <a:spcPts val="800"/>
              </a:spcAft>
            </a:pPr>
            <a:r>
              <a:rPr lang="en-US" sz="1300" dirty="0"/>
              <a:t>The definition of the KPI is based on the following components where: </a:t>
            </a:r>
          </a:p>
          <a:p>
            <a:pPr lvl="1">
              <a:spcAft>
                <a:spcPts val="800"/>
              </a:spcAft>
            </a:pPr>
            <a:r>
              <a:rPr lang="en-US" sz="1300" b="1" dirty="0"/>
              <a:t>the numerator </a:t>
            </a:r>
            <a:r>
              <a:rPr lang="en-US" sz="1300" dirty="0"/>
              <a:t>covers the loans and advances, debt securities, equities, repossessed collaterals financing Taxonomy-aligned economic activities, thus capturing total Taxonomy-aligned exposures (based on turnover KPI/</a:t>
            </a:r>
            <a:r>
              <a:rPr lang="en-US" sz="1300" dirty="0" err="1"/>
              <a:t>CapEx</a:t>
            </a:r>
            <a:r>
              <a:rPr lang="en-US" sz="1300" dirty="0"/>
              <a:t> KPI for non-financial undertakings and GAR for financial undertakings), except for sovereign exposures to non-NFRD counterparties, derivatives, on-demand interbank loans, cash-related assets; </a:t>
            </a:r>
          </a:p>
          <a:p>
            <a:pPr lvl="1">
              <a:spcAft>
                <a:spcPts val="800"/>
              </a:spcAft>
            </a:pPr>
            <a:r>
              <a:rPr lang="en-US" sz="1300" b="1" dirty="0"/>
              <a:t>the denominator </a:t>
            </a:r>
            <a:r>
              <a:rPr lang="en-US" sz="1300" dirty="0"/>
              <a:t>covers the total assets of a bank </a:t>
            </a:r>
            <a:r>
              <a:rPr lang="en-DE" sz="1300" b="1" dirty="0"/>
              <a:t>except</a:t>
            </a:r>
            <a:r>
              <a:rPr lang="en-US" sz="1300" b="1" dirty="0"/>
              <a:t> sovereign </a:t>
            </a:r>
            <a:br>
              <a:rPr lang="en-US" sz="1300" b="1" dirty="0"/>
            </a:br>
            <a:r>
              <a:rPr lang="en-US" sz="1300" b="1" dirty="0"/>
              <a:t>exposures</a:t>
            </a:r>
            <a:r>
              <a:rPr lang="en-US" sz="1300" dirty="0"/>
              <a:t>, central bank exposures and trading book.</a:t>
            </a:r>
            <a:endParaRPr lang="it-IT" sz="1300" dirty="0"/>
          </a:p>
        </p:txBody>
      </p:sp>
    </p:spTree>
    <p:extLst>
      <p:ext uri="{BB962C8B-B14F-4D97-AF65-F5344CB8AC3E}">
        <p14:creationId xmlns:p14="http://schemas.microsoft.com/office/powerpoint/2010/main" val="28022000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DE" dirty="0"/>
              <a:t>Schedule of disclosures – Article 10</a:t>
            </a:r>
            <a:endParaRPr lang="en-GB" dirty="0"/>
          </a:p>
        </p:txBody>
      </p:sp>
      <p:graphicFrame>
        <p:nvGraphicFramePr>
          <p:cNvPr id="5" name="Content Placeholder 4"/>
          <p:cNvGraphicFramePr>
            <a:graphicFrameLocks noGrp="1"/>
          </p:cNvGraphicFramePr>
          <p:nvPr>
            <p:ph idx="4294967295"/>
            <p:extLst>
              <p:ext uri="{D42A27DB-BD31-4B8C-83A1-F6EECF244321}">
                <p14:modId xmlns:p14="http://schemas.microsoft.com/office/powerpoint/2010/main" val="4111854711"/>
              </p:ext>
            </p:extLst>
          </p:nvPr>
        </p:nvGraphicFramePr>
        <p:xfrm>
          <a:off x="611560" y="1391399"/>
          <a:ext cx="8009905" cy="2225040"/>
        </p:xfrm>
        <a:graphic>
          <a:graphicData uri="http://schemas.openxmlformats.org/drawingml/2006/table">
            <a:tbl>
              <a:tblPr firstRow="1" bandRow="1">
                <a:tableStyleId>{5C22544A-7EE6-4342-B048-85BDC9FD1C3A}</a:tableStyleId>
              </a:tblPr>
              <a:tblGrid>
                <a:gridCol w="1715576">
                  <a:extLst>
                    <a:ext uri="{9D8B030D-6E8A-4147-A177-3AD203B41FA5}">
                      <a16:colId xmlns:a16="http://schemas.microsoft.com/office/drawing/2014/main" val="1279801128"/>
                    </a:ext>
                  </a:extLst>
                </a:gridCol>
                <a:gridCol w="1488386">
                  <a:extLst>
                    <a:ext uri="{9D8B030D-6E8A-4147-A177-3AD203B41FA5}">
                      <a16:colId xmlns:a16="http://schemas.microsoft.com/office/drawing/2014/main" val="115102306"/>
                    </a:ext>
                  </a:extLst>
                </a:gridCol>
                <a:gridCol w="1601981">
                  <a:extLst>
                    <a:ext uri="{9D8B030D-6E8A-4147-A177-3AD203B41FA5}">
                      <a16:colId xmlns:a16="http://schemas.microsoft.com/office/drawing/2014/main" val="3109555176"/>
                    </a:ext>
                  </a:extLst>
                </a:gridCol>
                <a:gridCol w="1601981">
                  <a:extLst>
                    <a:ext uri="{9D8B030D-6E8A-4147-A177-3AD203B41FA5}">
                      <a16:colId xmlns:a16="http://schemas.microsoft.com/office/drawing/2014/main" val="90708670"/>
                    </a:ext>
                  </a:extLst>
                </a:gridCol>
                <a:gridCol w="1601981">
                  <a:extLst>
                    <a:ext uri="{9D8B030D-6E8A-4147-A177-3AD203B41FA5}">
                      <a16:colId xmlns:a16="http://schemas.microsoft.com/office/drawing/2014/main" val="502288436"/>
                    </a:ext>
                  </a:extLst>
                </a:gridCol>
              </a:tblGrid>
              <a:tr h="278130">
                <a:tc>
                  <a:txBody>
                    <a:bodyPr/>
                    <a:lstStyle/>
                    <a:p>
                      <a:endParaRPr lang="fr-BE" sz="1000" dirty="0"/>
                    </a:p>
                  </a:txBody>
                  <a:tcPr marL="68580" marR="68580" marT="34290" marB="34290"/>
                </a:tc>
                <a:tc>
                  <a:txBody>
                    <a:bodyPr/>
                    <a:lstStyle/>
                    <a:p>
                      <a:r>
                        <a:rPr lang="en-DE" sz="1000" dirty="0"/>
                        <a:t>2022*</a:t>
                      </a:r>
                      <a:endParaRPr lang="fr-BE" sz="1000" dirty="0"/>
                    </a:p>
                  </a:txBody>
                  <a:tcPr marL="68580" marR="68580" marT="34290" marB="34290"/>
                </a:tc>
                <a:tc>
                  <a:txBody>
                    <a:bodyPr/>
                    <a:lstStyle/>
                    <a:p>
                      <a:r>
                        <a:rPr lang="en-DE" sz="1000" dirty="0"/>
                        <a:t>2023</a:t>
                      </a:r>
                      <a:endParaRPr lang="fr-BE" sz="1000" dirty="0"/>
                    </a:p>
                  </a:txBody>
                  <a:tcPr marL="68580" marR="68580" marT="34290" marB="34290"/>
                </a:tc>
                <a:tc>
                  <a:txBody>
                    <a:bodyPr/>
                    <a:lstStyle/>
                    <a:p>
                      <a:r>
                        <a:rPr lang="en-DE" sz="1000" dirty="0"/>
                        <a:t>2024</a:t>
                      </a:r>
                      <a:endParaRPr lang="fr-BE" sz="1000" dirty="0"/>
                    </a:p>
                  </a:txBody>
                  <a:tcPr marL="68580" marR="68580" marT="34290" marB="34290"/>
                </a:tc>
                <a:tc>
                  <a:txBody>
                    <a:bodyPr/>
                    <a:lstStyle/>
                    <a:p>
                      <a:r>
                        <a:rPr lang="en-DE" sz="1000" dirty="0"/>
                        <a:t>2025</a:t>
                      </a:r>
                      <a:endParaRPr lang="fr-BE" sz="1000" dirty="0"/>
                    </a:p>
                  </a:txBody>
                  <a:tcPr marL="68580" marR="68580" marT="34290" marB="34290"/>
                </a:tc>
                <a:extLst>
                  <a:ext uri="{0D108BD9-81ED-4DB2-BD59-A6C34878D82A}">
                    <a16:rowId xmlns:a16="http://schemas.microsoft.com/office/drawing/2014/main" val="3460638451"/>
                  </a:ext>
                </a:extLst>
              </a:tr>
              <a:tr h="278130">
                <a:tc>
                  <a:txBody>
                    <a:bodyPr/>
                    <a:lstStyle/>
                    <a:p>
                      <a:r>
                        <a:rPr lang="en-DE" sz="1000" b="1" dirty="0"/>
                        <a:t>Corporates (CSRD)</a:t>
                      </a:r>
                      <a:endParaRPr lang="fr-BE" sz="1000" b="1" dirty="0"/>
                    </a:p>
                  </a:txBody>
                  <a:tcPr marL="68580" marR="68580" marT="34290" marB="34290">
                    <a:solidFill>
                      <a:schemeClr val="bg1">
                        <a:lumMod val="95000"/>
                      </a:schemeClr>
                    </a:solidFill>
                  </a:tcPr>
                </a:tc>
                <a:tc>
                  <a:txBody>
                    <a:bodyPr/>
                    <a:lstStyle/>
                    <a:p>
                      <a:endParaRPr lang="fr-BE" sz="1000" dirty="0"/>
                    </a:p>
                  </a:txBody>
                  <a:tcPr marL="68580" marR="68580" marT="34290" marB="34290">
                    <a:solidFill>
                      <a:schemeClr val="bg1">
                        <a:lumMod val="85000"/>
                      </a:schemeClr>
                    </a:solidFill>
                  </a:tcPr>
                </a:tc>
                <a:tc>
                  <a:txBody>
                    <a:bodyPr/>
                    <a:lstStyle/>
                    <a:p>
                      <a:endParaRPr lang="fr-BE" sz="1000" dirty="0"/>
                    </a:p>
                  </a:txBody>
                  <a:tcPr marL="68580" marR="68580" marT="34290" marB="34290">
                    <a:solidFill>
                      <a:schemeClr val="accent3"/>
                    </a:solidFill>
                  </a:tcPr>
                </a:tc>
                <a:tc>
                  <a:txBody>
                    <a:bodyPr/>
                    <a:lstStyle/>
                    <a:p>
                      <a:endParaRPr lang="fr-BE" sz="1000" dirty="0"/>
                    </a:p>
                  </a:txBody>
                  <a:tcPr marL="68580" marR="68580" marT="34290" marB="34290">
                    <a:solidFill>
                      <a:schemeClr val="accent3"/>
                    </a:solidFill>
                  </a:tcPr>
                </a:tc>
                <a:tc>
                  <a:txBody>
                    <a:bodyPr/>
                    <a:lstStyle/>
                    <a:p>
                      <a:endParaRPr lang="fr-BE" sz="1000" dirty="0"/>
                    </a:p>
                  </a:txBody>
                  <a:tcPr marL="68580" marR="68580" marT="34290" marB="34290">
                    <a:solidFill>
                      <a:schemeClr val="accent3"/>
                    </a:solidFill>
                  </a:tcPr>
                </a:tc>
                <a:extLst>
                  <a:ext uri="{0D108BD9-81ED-4DB2-BD59-A6C34878D82A}">
                    <a16:rowId xmlns:a16="http://schemas.microsoft.com/office/drawing/2014/main" val="897448963"/>
                  </a:ext>
                </a:extLst>
              </a:tr>
              <a:tr h="278130">
                <a:tc>
                  <a:txBody>
                    <a:bodyPr/>
                    <a:lstStyle/>
                    <a:p>
                      <a:r>
                        <a:rPr lang="en-DE" sz="1000" b="1" dirty="0"/>
                        <a:t>Investment firms</a:t>
                      </a:r>
                      <a:endParaRPr lang="fr-BE" sz="1000" b="1" dirty="0"/>
                    </a:p>
                  </a:txBody>
                  <a:tcPr marL="68580" marR="68580" marT="34290" marB="34290">
                    <a:solidFill>
                      <a:schemeClr val="bg1">
                        <a:lumMod val="95000"/>
                      </a:schemeClr>
                    </a:solidFill>
                  </a:tcPr>
                </a:tc>
                <a:tc>
                  <a:txBody>
                    <a:bodyPr/>
                    <a:lstStyle/>
                    <a:p>
                      <a:endParaRPr lang="fr-BE" sz="1000" dirty="0"/>
                    </a:p>
                  </a:txBody>
                  <a:tcPr marL="68580" marR="68580" marT="34290" marB="34290">
                    <a:solidFill>
                      <a:schemeClr val="bg1">
                        <a:lumMod val="85000"/>
                      </a:schemeClr>
                    </a:solidFill>
                  </a:tcPr>
                </a:tc>
                <a:tc>
                  <a:txBody>
                    <a:bodyPr/>
                    <a:lstStyle/>
                    <a:p>
                      <a:endParaRPr lang="fr-BE" sz="1000" dirty="0"/>
                    </a:p>
                  </a:txBody>
                  <a:tcPr marL="68580" marR="68580" marT="34290" marB="34290">
                    <a:solidFill>
                      <a:schemeClr val="bg1">
                        <a:lumMod val="85000"/>
                      </a:schemeClr>
                    </a:solidFill>
                  </a:tcPr>
                </a:tc>
                <a:tc>
                  <a:txBody>
                    <a:bodyPr/>
                    <a:lstStyle/>
                    <a:p>
                      <a:endParaRPr lang="fr-BE" sz="1000" dirty="0"/>
                    </a:p>
                  </a:txBody>
                  <a:tcPr marL="68580" marR="68580" marT="34290" marB="34290">
                    <a:solidFill>
                      <a:schemeClr val="accent3"/>
                    </a:solidFill>
                  </a:tcPr>
                </a:tc>
                <a:tc>
                  <a:txBody>
                    <a:bodyPr/>
                    <a:lstStyle/>
                    <a:p>
                      <a:endParaRPr lang="fr-BE" sz="1000" dirty="0"/>
                    </a:p>
                  </a:txBody>
                  <a:tcPr marL="68580" marR="68580" marT="34290" marB="34290">
                    <a:solidFill>
                      <a:schemeClr val="accent3"/>
                    </a:solidFill>
                  </a:tcPr>
                </a:tc>
                <a:extLst>
                  <a:ext uri="{0D108BD9-81ED-4DB2-BD59-A6C34878D82A}">
                    <a16:rowId xmlns:a16="http://schemas.microsoft.com/office/drawing/2014/main" val="2727906827"/>
                  </a:ext>
                </a:extLst>
              </a:tr>
              <a:tr h="278130">
                <a:tc>
                  <a:txBody>
                    <a:bodyPr/>
                    <a:lstStyle/>
                    <a:p>
                      <a:r>
                        <a:rPr lang="en-DE" sz="1000" b="1" dirty="0"/>
                        <a:t>Asset managers</a:t>
                      </a:r>
                      <a:endParaRPr lang="fr-BE" sz="1000" b="1" dirty="0"/>
                    </a:p>
                  </a:txBody>
                  <a:tcPr marL="68580" marR="68580" marT="34290" marB="34290">
                    <a:solidFill>
                      <a:schemeClr val="bg1">
                        <a:lumMod val="95000"/>
                      </a:schemeClr>
                    </a:solidFill>
                  </a:tcPr>
                </a:tc>
                <a:tc>
                  <a:txBody>
                    <a:bodyPr/>
                    <a:lstStyle/>
                    <a:p>
                      <a:endParaRPr lang="fr-BE" sz="1000" dirty="0"/>
                    </a:p>
                  </a:txBody>
                  <a:tcPr marL="68580" marR="68580" marT="34290" marB="34290">
                    <a:solidFill>
                      <a:schemeClr val="bg1">
                        <a:lumMod val="85000"/>
                      </a:schemeClr>
                    </a:solidFill>
                  </a:tcPr>
                </a:tc>
                <a:tc>
                  <a:txBody>
                    <a:bodyPr/>
                    <a:lstStyle/>
                    <a:p>
                      <a:endParaRPr lang="fr-BE" sz="1000" dirty="0"/>
                    </a:p>
                  </a:txBody>
                  <a:tcPr marL="68580" marR="68580" marT="34290" marB="34290">
                    <a:solidFill>
                      <a:schemeClr val="bg1">
                        <a:lumMod val="85000"/>
                      </a:schemeClr>
                    </a:solidFill>
                  </a:tcPr>
                </a:tc>
                <a:tc>
                  <a:txBody>
                    <a:bodyPr/>
                    <a:lstStyle/>
                    <a:p>
                      <a:r>
                        <a:rPr lang="en-DE" sz="1000" dirty="0"/>
                        <a:t>***</a:t>
                      </a:r>
                      <a:endParaRPr lang="fr-BE" sz="1000" dirty="0"/>
                    </a:p>
                  </a:txBody>
                  <a:tcPr marL="68580" marR="68580" marT="34290" marB="34290">
                    <a:solidFill>
                      <a:schemeClr val="accent3">
                        <a:lumMod val="60000"/>
                        <a:lumOff val="40000"/>
                      </a:schemeClr>
                    </a:solidFill>
                  </a:tcPr>
                </a:tc>
                <a:tc>
                  <a:txBody>
                    <a:bodyPr/>
                    <a:lstStyle/>
                    <a:p>
                      <a:endParaRPr lang="fr-BE" sz="1000" dirty="0"/>
                    </a:p>
                  </a:txBody>
                  <a:tcPr marL="68580" marR="68580" marT="34290" marB="34290">
                    <a:solidFill>
                      <a:schemeClr val="accent3"/>
                    </a:solidFill>
                  </a:tcPr>
                </a:tc>
                <a:extLst>
                  <a:ext uri="{0D108BD9-81ED-4DB2-BD59-A6C34878D82A}">
                    <a16:rowId xmlns:a16="http://schemas.microsoft.com/office/drawing/2014/main" val="2526756334"/>
                  </a:ext>
                </a:extLst>
              </a:tr>
              <a:tr h="278130">
                <a:tc rowSpan="2">
                  <a:txBody>
                    <a:bodyPr/>
                    <a:lstStyle/>
                    <a:p>
                      <a:r>
                        <a:rPr lang="en-DE" sz="1000" b="1" dirty="0"/>
                        <a:t>Insurers</a:t>
                      </a:r>
                      <a:endParaRPr lang="fr-BE" sz="1000" b="1" dirty="0"/>
                    </a:p>
                  </a:txBody>
                  <a:tcPr marL="68580" marR="68580" marT="34290" marB="34290">
                    <a:solidFill>
                      <a:schemeClr val="bg1">
                        <a:lumMod val="95000"/>
                      </a:schemeClr>
                    </a:solidFill>
                  </a:tcPr>
                </a:tc>
                <a:tc>
                  <a:txBody>
                    <a:bodyPr/>
                    <a:lstStyle/>
                    <a:p>
                      <a:r>
                        <a:rPr lang="en-DE" sz="1000" dirty="0"/>
                        <a:t>KPI Underwriting</a:t>
                      </a:r>
                      <a:endParaRPr lang="fr-BE" sz="1000" dirty="0"/>
                    </a:p>
                  </a:txBody>
                  <a:tcPr marL="68580" marR="68580" marT="34290" marB="34290">
                    <a:solidFill>
                      <a:schemeClr val="bg1">
                        <a:lumMod val="85000"/>
                      </a:schemeClr>
                    </a:solidFill>
                  </a:tcPr>
                </a:tc>
                <a:tc>
                  <a:txBody>
                    <a:bodyPr/>
                    <a:lstStyle/>
                    <a:p>
                      <a:endParaRPr lang="fr-BE" sz="1000" dirty="0"/>
                    </a:p>
                  </a:txBody>
                  <a:tcPr marL="68580" marR="68580" marT="34290" marB="34290">
                    <a:solidFill>
                      <a:schemeClr val="bg1">
                        <a:lumMod val="85000"/>
                      </a:schemeClr>
                    </a:solidFill>
                  </a:tcPr>
                </a:tc>
                <a:tc>
                  <a:txBody>
                    <a:bodyPr/>
                    <a:lstStyle/>
                    <a:p>
                      <a:endParaRPr lang="fr-BE" sz="1000" dirty="0"/>
                    </a:p>
                  </a:txBody>
                  <a:tcPr marL="68580" marR="68580" marT="34290" marB="34290">
                    <a:solidFill>
                      <a:schemeClr val="accent3"/>
                    </a:solidFill>
                  </a:tcPr>
                </a:tc>
                <a:tc>
                  <a:txBody>
                    <a:bodyPr/>
                    <a:lstStyle/>
                    <a:p>
                      <a:endParaRPr lang="fr-BE" sz="1000" dirty="0"/>
                    </a:p>
                  </a:txBody>
                  <a:tcPr marL="68580" marR="68580" marT="34290" marB="34290">
                    <a:solidFill>
                      <a:schemeClr val="accent3"/>
                    </a:solidFill>
                  </a:tcPr>
                </a:tc>
                <a:extLst>
                  <a:ext uri="{0D108BD9-81ED-4DB2-BD59-A6C34878D82A}">
                    <a16:rowId xmlns:a16="http://schemas.microsoft.com/office/drawing/2014/main" val="540747735"/>
                  </a:ext>
                </a:extLst>
              </a:tr>
              <a:tr h="278130">
                <a:tc vMerge="1">
                  <a:txBody>
                    <a:bodyPr/>
                    <a:lstStyle/>
                    <a:p>
                      <a:endParaRPr lang="fr-BE" b="1" dirty="0"/>
                    </a:p>
                  </a:txBody>
                  <a:tcPr/>
                </a:tc>
                <a:tc>
                  <a:txBody>
                    <a:bodyPr/>
                    <a:lstStyle/>
                    <a:p>
                      <a:r>
                        <a:rPr lang="en-DE" sz="1000" dirty="0"/>
                        <a:t>KPI Assets</a:t>
                      </a:r>
                      <a:endParaRPr lang="fr-BE" sz="1000" dirty="0"/>
                    </a:p>
                  </a:txBody>
                  <a:tcPr marL="68580" marR="68580" marT="34290" marB="34290">
                    <a:solidFill>
                      <a:schemeClr val="bg1">
                        <a:lumMod val="85000"/>
                      </a:schemeClr>
                    </a:solidFill>
                  </a:tcPr>
                </a:tc>
                <a:tc>
                  <a:txBody>
                    <a:bodyPr/>
                    <a:lstStyle/>
                    <a:p>
                      <a:endParaRPr lang="fr-BE" sz="1000" dirty="0"/>
                    </a:p>
                  </a:txBody>
                  <a:tcPr marL="68580" marR="68580" marT="34290" marB="34290">
                    <a:solidFill>
                      <a:schemeClr val="bg1">
                        <a:lumMod val="85000"/>
                      </a:schemeClr>
                    </a:solidFill>
                  </a:tcPr>
                </a:tc>
                <a:tc>
                  <a:txBody>
                    <a:bodyPr/>
                    <a:lstStyle/>
                    <a:p>
                      <a:r>
                        <a:rPr lang="en-DE" sz="1000" dirty="0"/>
                        <a:t>***</a:t>
                      </a:r>
                      <a:endParaRPr lang="fr-BE" sz="1000" dirty="0"/>
                    </a:p>
                  </a:txBody>
                  <a:tcPr marL="68580" marR="68580" marT="34290" marB="34290">
                    <a:solidFill>
                      <a:schemeClr val="accent3">
                        <a:lumMod val="60000"/>
                        <a:lumOff val="40000"/>
                      </a:schemeClr>
                    </a:solidFill>
                  </a:tcPr>
                </a:tc>
                <a:tc>
                  <a:txBody>
                    <a:bodyPr/>
                    <a:lstStyle/>
                    <a:p>
                      <a:endParaRPr lang="fr-BE" sz="1000" dirty="0"/>
                    </a:p>
                  </a:txBody>
                  <a:tcPr marL="68580" marR="68580" marT="34290" marB="34290">
                    <a:solidFill>
                      <a:schemeClr val="accent3"/>
                    </a:solidFill>
                  </a:tcPr>
                </a:tc>
                <a:extLst>
                  <a:ext uri="{0D108BD9-81ED-4DB2-BD59-A6C34878D82A}">
                    <a16:rowId xmlns:a16="http://schemas.microsoft.com/office/drawing/2014/main" val="2138250659"/>
                  </a:ext>
                </a:extLst>
              </a:tr>
              <a:tr h="278130">
                <a:tc rowSpan="2">
                  <a:txBody>
                    <a:bodyPr/>
                    <a:lstStyle/>
                    <a:p>
                      <a:r>
                        <a:rPr lang="en-DE" sz="1000" b="1" dirty="0"/>
                        <a:t>Credit institutions</a:t>
                      </a:r>
                      <a:endParaRPr lang="fr-BE" sz="1000" b="1" dirty="0"/>
                    </a:p>
                  </a:txBody>
                  <a:tcPr marL="68580" marR="68580" marT="34290" marB="34290">
                    <a:solidFill>
                      <a:schemeClr val="bg1">
                        <a:lumMod val="95000"/>
                      </a:schemeClr>
                    </a:solidFill>
                  </a:tcPr>
                </a:tc>
                <a:tc>
                  <a:txBody>
                    <a:bodyPr/>
                    <a:lstStyle/>
                    <a:p>
                      <a:r>
                        <a:rPr lang="en-DE" sz="1000" dirty="0"/>
                        <a:t>Main GAR</a:t>
                      </a:r>
                      <a:endParaRPr lang="fr-BE" sz="1000" dirty="0"/>
                    </a:p>
                  </a:txBody>
                  <a:tcPr marL="68580" marR="68580" marT="34290" marB="34290">
                    <a:solidFill>
                      <a:schemeClr val="bg1">
                        <a:lumMod val="85000"/>
                      </a:schemeClr>
                    </a:solidFill>
                  </a:tcPr>
                </a:tc>
                <a:tc>
                  <a:txBody>
                    <a:bodyPr/>
                    <a:lstStyle/>
                    <a:p>
                      <a:endParaRPr lang="fr-BE" sz="1000" dirty="0"/>
                    </a:p>
                  </a:txBody>
                  <a:tcPr marL="68580" marR="68580" marT="34290" marB="34290">
                    <a:solidFill>
                      <a:schemeClr val="bg1">
                        <a:lumMod val="85000"/>
                      </a:schemeClr>
                    </a:solidFill>
                  </a:tcPr>
                </a:tc>
                <a:tc>
                  <a:txBody>
                    <a:bodyPr/>
                    <a:lstStyle/>
                    <a:p>
                      <a:endParaRPr lang="fr-BE" sz="1000" dirty="0"/>
                    </a:p>
                  </a:txBody>
                  <a:tcPr marL="68580" marR="68580" marT="34290" marB="34290">
                    <a:solidFill>
                      <a:schemeClr val="accent3"/>
                    </a:solidFill>
                  </a:tcPr>
                </a:tc>
                <a:tc>
                  <a:txBody>
                    <a:bodyPr/>
                    <a:lstStyle/>
                    <a:p>
                      <a:endParaRPr lang="fr-BE" sz="1000" dirty="0"/>
                    </a:p>
                  </a:txBody>
                  <a:tcPr marL="68580" marR="68580" marT="34290" marB="34290">
                    <a:solidFill>
                      <a:schemeClr val="accent3"/>
                    </a:solidFill>
                  </a:tcPr>
                </a:tc>
                <a:extLst>
                  <a:ext uri="{0D108BD9-81ED-4DB2-BD59-A6C34878D82A}">
                    <a16:rowId xmlns:a16="http://schemas.microsoft.com/office/drawing/2014/main" val="2876125742"/>
                  </a:ext>
                </a:extLst>
              </a:tr>
              <a:tr h="278130">
                <a:tc vMerge="1">
                  <a:txBody>
                    <a:bodyPr/>
                    <a:lstStyle/>
                    <a:p>
                      <a:endParaRPr lang="fr-BE" dirty="0"/>
                    </a:p>
                  </a:txBody>
                  <a:tcPr/>
                </a:tc>
                <a:tc>
                  <a:txBody>
                    <a:bodyPr/>
                    <a:lstStyle/>
                    <a:p>
                      <a:r>
                        <a:rPr lang="en-DE" sz="1000" dirty="0"/>
                        <a:t>Additional KPIs**</a:t>
                      </a:r>
                      <a:endParaRPr lang="fr-BE" sz="1000" dirty="0"/>
                    </a:p>
                  </a:txBody>
                  <a:tcPr marL="68580" marR="68580" marT="34290" marB="34290">
                    <a:solidFill>
                      <a:schemeClr val="bg1">
                        <a:lumMod val="85000"/>
                      </a:schemeClr>
                    </a:solidFill>
                  </a:tcPr>
                </a:tc>
                <a:tc>
                  <a:txBody>
                    <a:bodyPr/>
                    <a:lstStyle/>
                    <a:p>
                      <a:endParaRPr lang="fr-BE" sz="1000" dirty="0"/>
                    </a:p>
                  </a:txBody>
                  <a:tcPr marL="68580" marR="68580" marT="34290" marB="34290">
                    <a:solidFill>
                      <a:schemeClr val="bg1">
                        <a:lumMod val="85000"/>
                      </a:schemeClr>
                    </a:solidFill>
                  </a:tcPr>
                </a:tc>
                <a:tc>
                  <a:txBody>
                    <a:bodyPr/>
                    <a:lstStyle/>
                    <a:p>
                      <a:r>
                        <a:rPr lang="en-DE" sz="1000" dirty="0"/>
                        <a:t>***</a:t>
                      </a:r>
                      <a:endParaRPr lang="fr-BE" sz="1000" dirty="0"/>
                    </a:p>
                  </a:txBody>
                  <a:tcPr marL="68580" marR="68580" marT="34290" marB="34290">
                    <a:solidFill>
                      <a:schemeClr val="accent3">
                        <a:lumMod val="40000"/>
                        <a:lumOff val="60000"/>
                      </a:schemeClr>
                    </a:solidFill>
                  </a:tcPr>
                </a:tc>
                <a:tc>
                  <a:txBody>
                    <a:bodyPr/>
                    <a:lstStyle/>
                    <a:p>
                      <a:endParaRPr lang="fr-BE" sz="1000" dirty="0"/>
                    </a:p>
                  </a:txBody>
                  <a:tcPr marL="68580" marR="68580" marT="34290" marB="34290">
                    <a:solidFill>
                      <a:schemeClr val="accent3"/>
                    </a:solidFill>
                  </a:tcPr>
                </a:tc>
                <a:extLst>
                  <a:ext uri="{0D108BD9-81ED-4DB2-BD59-A6C34878D82A}">
                    <a16:rowId xmlns:a16="http://schemas.microsoft.com/office/drawing/2014/main" val="4053192957"/>
                  </a:ext>
                </a:extLst>
              </a:tr>
            </a:tbl>
          </a:graphicData>
        </a:graphic>
      </p:graphicFrame>
      <p:sp>
        <p:nvSpPr>
          <p:cNvPr id="6" name="TextBox 5"/>
          <p:cNvSpPr txBox="1"/>
          <p:nvPr/>
        </p:nvSpPr>
        <p:spPr>
          <a:xfrm>
            <a:off x="607282" y="3713856"/>
            <a:ext cx="7779758" cy="715581"/>
          </a:xfrm>
          <a:prstGeom prst="rect">
            <a:avLst/>
          </a:prstGeom>
          <a:noFill/>
        </p:spPr>
        <p:txBody>
          <a:bodyPr wrap="none" rtlCol="0">
            <a:spAutoFit/>
          </a:bodyPr>
          <a:lstStyle/>
          <a:p>
            <a:r>
              <a:rPr lang="en-DE" sz="1350" dirty="0"/>
              <a:t>*Entry into force: 1 January 2022, reporting based on previous FY e.g. 2021 data for 2022 reporting</a:t>
            </a:r>
          </a:p>
          <a:p>
            <a:r>
              <a:rPr lang="en-DE" sz="1350" dirty="0"/>
              <a:t>**Trading book and Fees and Commissions delayed to 2026</a:t>
            </a:r>
          </a:p>
          <a:p>
            <a:r>
              <a:rPr lang="en-DE" sz="1350" dirty="0"/>
              <a:t>***Reporting for financial holdings may only account eligible data from previous FY, aligned in 2025</a:t>
            </a:r>
          </a:p>
        </p:txBody>
      </p:sp>
      <p:graphicFrame>
        <p:nvGraphicFramePr>
          <p:cNvPr id="8" name="Table 7"/>
          <p:cNvGraphicFramePr>
            <a:graphicFrameLocks noGrp="1"/>
          </p:cNvGraphicFramePr>
          <p:nvPr>
            <p:extLst>
              <p:ext uri="{D42A27DB-BD31-4B8C-83A1-F6EECF244321}">
                <p14:modId xmlns:p14="http://schemas.microsoft.com/office/powerpoint/2010/main" val="1357612886"/>
              </p:ext>
            </p:extLst>
          </p:nvPr>
        </p:nvGraphicFramePr>
        <p:xfrm>
          <a:off x="607282" y="4430426"/>
          <a:ext cx="1724971" cy="617220"/>
        </p:xfrm>
        <a:graphic>
          <a:graphicData uri="http://schemas.openxmlformats.org/drawingml/2006/table">
            <a:tbl>
              <a:tblPr>
                <a:tableStyleId>{3C2FFA5D-87B4-456A-9821-1D502468CF0F}</a:tableStyleId>
              </a:tblPr>
              <a:tblGrid>
                <a:gridCol w="1724971">
                  <a:extLst>
                    <a:ext uri="{9D8B030D-6E8A-4147-A177-3AD203B41FA5}">
                      <a16:colId xmlns:a16="http://schemas.microsoft.com/office/drawing/2014/main" val="4176456983"/>
                    </a:ext>
                  </a:extLst>
                </a:gridCol>
              </a:tblGrid>
              <a:tr h="2057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DE" sz="900" dirty="0"/>
                        <a:t>Taxonomy-eligible</a:t>
                      </a:r>
                      <a:r>
                        <a:rPr lang="en-DE" sz="900" baseline="0" dirty="0"/>
                        <a:t> data</a:t>
                      </a:r>
                      <a:endParaRPr lang="fr-BE" sz="900" dirty="0"/>
                    </a:p>
                  </a:txBody>
                  <a:tcPr marL="68580" marR="68580" marT="34290" marB="34290">
                    <a:lnL w="6350" cap="flat" cmpd="sng" algn="ctr">
                      <a:noFill/>
                      <a:prstDash val="solid"/>
                      <a:miter lim="800000"/>
                    </a:lnL>
                    <a:lnR w="6350" cap="flat" cmpd="sng" algn="ctr">
                      <a:noFill/>
                      <a:prstDash val="solid"/>
                      <a:miter lim="800000"/>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tx1">
                        <a:lumMod val="20000"/>
                        <a:lumOff val="80000"/>
                      </a:schemeClr>
                    </a:solidFill>
                  </a:tcPr>
                </a:tc>
                <a:extLst>
                  <a:ext uri="{0D108BD9-81ED-4DB2-BD59-A6C34878D82A}">
                    <a16:rowId xmlns:a16="http://schemas.microsoft.com/office/drawing/2014/main" val="3473169850"/>
                  </a:ext>
                </a:extLst>
              </a:tr>
              <a:tr h="2057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DE" sz="900" dirty="0"/>
                        <a:t>Taxonomy-aligned data</a:t>
                      </a:r>
                      <a:endParaRPr lang="fr-BE" sz="900" dirty="0"/>
                    </a:p>
                  </a:txBody>
                  <a:tcPr marL="68580" marR="68580" marT="34290" marB="34290">
                    <a:lnL w="6350" cap="flat" cmpd="sng" algn="ctr">
                      <a:noFill/>
                      <a:prstDash val="solid"/>
                      <a:miter lim="800000"/>
                    </a:lnL>
                    <a:lnR w="6350" cap="flat" cmpd="sng" algn="ctr">
                      <a:noFill/>
                      <a:prstDash val="solid"/>
                      <a:miter lim="800000"/>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accent3"/>
                    </a:solidFill>
                  </a:tcPr>
                </a:tc>
                <a:extLst>
                  <a:ext uri="{0D108BD9-81ED-4DB2-BD59-A6C34878D82A}">
                    <a16:rowId xmlns:a16="http://schemas.microsoft.com/office/drawing/2014/main" val="3167821315"/>
                  </a:ext>
                </a:extLst>
              </a:tr>
              <a:tr h="2057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DE" sz="900" dirty="0"/>
                        <a:t>Mix according</a:t>
                      </a:r>
                      <a:r>
                        <a:rPr lang="en-DE" sz="900" baseline="0" dirty="0"/>
                        <a:t> to holdings</a:t>
                      </a:r>
                      <a:endParaRPr lang="fr-BE" sz="900" dirty="0"/>
                    </a:p>
                  </a:txBody>
                  <a:tcPr marL="68580" marR="68580" marT="34290" marB="34290">
                    <a:lnL w="6350" cap="flat" cmpd="sng" algn="ctr">
                      <a:noFill/>
                      <a:prstDash val="solid"/>
                      <a:miter lim="800000"/>
                    </a:lnL>
                    <a:lnR w="6350" cap="flat" cmpd="sng" algn="ctr">
                      <a:noFill/>
                      <a:prstDash val="solid"/>
                      <a:miter lim="800000"/>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accent3">
                        <a:lumMod val="40000"/>
                        <a:lumOff val="60000"/>
                      </a:schemeClr>
                    </a:solidFill>
                  </a:tcPr>
                </a:tc>
                <a:extLst>
                  <a:ext uri="{0D108BD9-81ED-4DB2-BD59-A6C34878D82A}">
                    <a16:rowId xmlns:a16="http://schemas.microsoft.com/office/drawing/2014/main" val="3227135792"/>
                  </a:ext>
                </a:extLst>
              </a:tr>
            </a:tbl>
          </a:graphicData>
        </a:graphic>
      </p:graphicFrame>
      <p:sp>
        <p:nvSpPr>
          <p:cNvPr id="11" name="TextBox 10"/>
          <p:cNvSpPr txBox="1"/>
          <p:nvPr/>
        </p:nvSpPr>
        <p:spPr>
          <a:xfrm>
            <a:off x="7028630" y="1137483"/>
            <a:ext cx="1431802" cy="253916"/>
          </a:xfrm>
          <a:prstGeom prst="rect">
            <a:avLst/>
          </a:prstGeom>
          <a:noFill/>
        </p:spPr>
        <p:txBody>
          <a:bodyPr wrap="none" rtlCol="0">
            <a:spAutoFit/>
          </a:bodyPr>
          <a:lstStyle/>
          <a:p>
            <a:r>
              <a:rPr lang="en-DE" sz="1050" dirty="0"/>
              <a:t>Review 30 Dec 2024</a:t>
            </a:r>
            <a:endParaRPr lang="fr-BE" sz="1050" dirty="0"/>
          </a:p>
        </p:txBody>
      </p:sp>
    </p:spTree>
    <p:extLst>
      <p:ext uri="{BB962C8B-B14F-4D97-AF65-F5344CB8AC3E}">
        <p14:creationId xmlns:p14="http://schemas.microsoft.com/office/powerpoint/2010/main" val="559055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DE" dirty="0"/>
              <a:t>Interaction with NFRD/CSRD and EU Green Bonds</a:t>
            </a:r>
            <a:endParaRPr lang="en-GB" dirty="0"/>
          </a:p>
        </p:txBody>
      </p:sp>
      <p:sp>
        <p:nvSpPr>
          <p:cNvPr id="2" name="Content Placeholder 1"/>
          <p:cNvSpPr>
            <a:spLocks noGrp="1"/>
          </p:cNvSpPr>
          <p:nvPr>
            <p:ph idx="4294967295"/>
          </p:nvPr>
        </p:nvSpPr>
        <p:spPr>
          <a:xfrm>
            <a:off x="539552" y="1131590"/>
            <a:ext cx="8064896" cy="3500438"/>
          </a:xfrm>
        </p:spPr>
        <p:txBody>
          <a:bodyPr/>
          <a:lstStyle/>
          <a:p>
            <a:pPr>
              <a:spcAft>
                <a:spcPts val="800"/>
              </a:spcAft>
            </a:pPr>
            <a:r>
              <a:rPr lang="en-DE" sz="1600" dirty="0"/>
              <a:t>Disclosure delegated act complements NFRD disclosures and interacts at the level of the scope: if the scope of the NFRD/CSRD enlarges e.g., to listed SMEs, so should the scope of the disclosure DA.</a:t>
            </a:r>
          </a:p>
          <a:p>
            <a:pPr>
              <a:spcAft>
                <a:spcPts val="800"/>
              </a:spcAft>
            </a:pPr>
            <a:r>
              <a:rPr lang="en-DE" sz="1600" dirty="0"/>
              <a:t>How/whether </a:t>
            </a:r>
            <a:r>
              <a:rPr lang="en-GB" sz="1600" dirty="0"/>
              <a:t>Taxonomy disclosures will impact CSRD</a:t>
            </a:r>
            <a:r>
              <a:rPr lang="en-DE" sz="1600" dirty="0"/>
              <a:t> e.g., qualitative disclosures:</a:t>
            </a:r>
          </a:p>
          <a:p>
            <a:pPr lvl="1">
              <a:spcAft>
                <a:spcPts val="800"/>
              </a:spcAft>
            </a:pPr>
            <a:r>
              <a:rPr lang="en-DE" sz="1400" dirty="0"/>
              <a:t>In principle, subject to the results of the negotiations, the CSRD should not replicate the disclosure DA Art.8 in substance i.e., EFRAG should not produce separate chapter on similar disclosures. The CSRD may make reference to Taxonomy disclosures if needed. </a:t>
            </a:r>
          </a:p>
          <a:p>
            <a:pPr lvl="1">
              <a:spcAft>
                <a:spcPts val="800"/>
              </a:spcAft>
            </a:pPr>
            <a:r>
              <a:rPr lang="en-DE" sz="1400" dirty="0"/>
              <a:t>Whether via TR or CSRD, disclosures shall be reported via the same management report at company level – be audited in similar ways.</a:t>
            </a:r>
          </a:p>
          <a:p>
            <a:pPr>
              <a:spcAft>
                <a:spcPts val="800"/>
              </a:spcAft>
            </a:pPr>
            <a:r>
              <a:rPr lang="en-DE" sz="1600" dirty="0"/>
              <a:t>EU Green Bonds is a voluntary standard with separate verifying mechanisms. Art.8 DA is a mandatory disclosure scheme. Issuers should use Taxonomy disclosures to inform their alignment with the taxonomy framework per the standard.</a:t>
            </a:r>
          </a:p>
        </p:txBody>
      </p:sp>
    </p:spTree>
    <p:extLst>
      <p:ext uri="{BB962C8B-B14F-4D97-AF65-F5344CB8AC3E}">
        <p14:creationId xmlns:p14="http://schemas.microsoft.com/office/powerpoint/2010/main" val="8861039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435B97EF-7990-384C-9EBB-3762A1473DD7}"/>
              </a:ext>
            </a:extLst>
          </p:cNvPr>
          <p:cNvSpPr>
            <a:spLocks noGrp="1"/>
          </p:cNvSpPr>
          <p:nvPr>
            <p:ph type="title"/>
          </p:nvPr>
        </p:nvSpPr>
        <p:spPr/>
        <p:txBody>
          <a:bodyPr/>
          <a:lstStyle/>
          <a:p>
            <a:endParaRPr lang="en-US"/>
          </a:p>
        </p:txBody>
      </p:sp>
      <p:pic>
        <p:nvPicPr>
          <p:cNvPr id="3" name="Picture 2">
            <a:extLst>
              <a:ext uri="{FF2B5EF4-FFF2-40B4-BE49-F238E27FC236}">
                <a16:creationId xmlns:a16="http://schemas.microsoft.com/office/drawing/2014/main" id="{18AF42E4-414E-E542-851A-E96EE347B9D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20" y="-1"/>
            <a:ext cx="9154120" cy="5149193"/>
          </a:xfrm>
          <a:prstGeom prst="rect">
            <a:avLst/>
          </a:prstGeom>
        </p:spPr>
      </p:pic>
    </p:spTree>
    <p:extLst>
      <p:ext uri="{BB962C8B-B14F-4D97-AF65-F5344CB8AC3E}">
        <p14:creationId xmlns:p14="http://schemas.microsoft.com/office/powerpoint/2010/main" val="22048211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794B3F-A20C-4829-83EB-827667A9976A}"/>
              </a:ext>
            </a:extLst>
          </p:cNvPr>
          <p:cNvSpPr>
            <a:spLocks noGrp="1"/>
          </p:cNvSpPr>
          <p:nvPr>
            <p:ph type="title"/>
          </p:nvPr>
        </p:nvSpPr>
        <p:spPr/>
        <p:txBody>
          <a:bodyPr/>
          <a:lstStyle/>
          <a:p>
            <a:r>
              <a:rPr lang="fr-FR" dirty="0"/>
              <a:t>6 </a:t>
            </a:r>
            <a:r>
              <a:rPr lang="en-GB" dirty="0"/>
              <a:t>environmental interlinked objectives</a:t>
            </a:r>
          </a:p>
        </p:txBody>
      </p:sp>
      <p:sp>
        <p:nvSpPr>
          <p:cNvPr id="5" name="Text Placeholder 4">
            <a:extLst>
              <a:ext uri="{FF2B5EF4-FFF2-40B4-BE49-F238E27FC236}">
                <a16:creationId xmlns:a16="http://schemas.microsoft.com/office/drawing/2014/main" id="{9214AB5F-CD94-4EF8-B082-B49B25DB146F}"/>
              </a:ext>
            </a:extLst>
          </p:cNvPr>
          <p:cNvSpPr>
            <a:spLocks noGrp="1"/>
          </p:cNvSpPr>
          <p:nvPr>
            <p:ph type="body" idx="4294967295"/>
          </p:nvPr>
        </p:nvSpPr>
        <p:spPr>
          <a:xfrm>
            <a:off x="84088" y="1382713"/>
            <a:ext cx="3479800" cy="552450"/>
          </a:xfrm>
        </p:spPr>
        <p:txBody>
          <a:bodyPr>
            <a:normAutofit/>
          </a:bodyPr>
          <a:lstStyle/>
          <a:p>
            <a:pPr marL="0" indent="0" algn="ctr">
              <a:buNone/>
            </a:pPr>
            <a:r>
              <a:rPr lang="en-GB" dirty="0"/>
              <a:t>CLIMATE CHANGE</a:t>
            </a:r>
          </a:p>
        </p:txBody>
      </p:sp>
      <p:sp>
        <p:nvSpPr>
          <p:cNvPr id="6" name="Text Placeholder 5">
            <a:extLst>
              <a:ext uri="{FF2B5EF4-FFF2-40B4-BE49-F238E27FC236}">
                <a16:creationId xmlns:a16="http://schemas.microsoft.com/office/drawing/2014/main" id="{7303C039-F041-42BA-9894-6FAA09170389}"/>
              </a:ext>
            </a:extLst>
          </p:cNvPr>
          <p:cNvSpPr>
            <a:spLocks noGrp="1"/>
          </p:cNvSpPr>
          <p:nvPr>
            <p:ph type="body" sz="quarter" idx="4294967295"/>
          </p:nvPr>
        </p:nvSpPr>
        <p:spPr>
          <a:xfrm>
            <a:off x="5662613" y="1408113"/>
            <a:ext cx="3481387" cy="552450"/>
          </a:xfrm>
        </p:spPr>
        <p:txBody>
          <a:bodyPr/>
          <a:lstStyle/>
          <a:p>
            <a:pPr marL="0" indent="0" algn="ctr">
              <a:buNone/>
            </a:pPr>
            <a:r>
              <a:rPr lang="en-GB" dirty="0"/>
              <a:t>Other objectives</a:t>
            </a:r>
          </a:p>
        </p:txBody>
      </p:sp>
      <p:sp>
        <p:nvSpPr>
          <p:cNvPr id="10" name="Rectangle 9">
            <a:extLst>
              <a:ext uri="{FF2B5EF4-FFF2-40B4-BE49-F238E27FC236}">
                <a16:creationId xmlns:a16="http://schemas.microsoft.com/office/drawing/2014/main" id="{2CEB083E-55EF-43F4-85D4-550FE7BE323D}"/>
              </a:ext>
            </a:extLst>
          </p:cNvPr>
          <p:cNvSpPr/>
          <p:nvPr/>
        </p:nvSpPr>
        <p:spPr>
          <a:xfrm>
            <a:off x="819150" y="1960240"/>
            <a:ext cx="3479802" cy="485946"/>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a:t>Mitigation</a:t>
            </a:r>
          </a:p>
        </p:txBody>
      </p:sp>
      <p:sp>
        <p:nvSpPr>
          <p:cNvPr id="11" name="Rectangle 10">
            <a:extLst>
              <a:ext uri="{FF2B5EF4-FFF2-40B4-BE49-F238E27FC236}">
                <a16:creationId xmlns:a16="http://schemas.microsoft.com/office/drawing/2014/main" id="{16C3440D-816D-4CA4-A16C-D75D9D3219FA}"/>
              </a:ext>
            </a:extLst>
          </p:cNvPr>
          <p:cNvSpPr/>
          <p:nvPr/>
        </p:nvSpPr>
        <p:spPr>
          <a:xfrm>
            <a:off x="4845050" y="1954663"/>
            <a:ext cx="3479802" cy="48594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a:t>Transition to a </a:t>
            </a:r>
            <a:r>
              <a:rPr lang="en-GB" sz="1400" b="1" dirty="0"/>
              <a:t>circular economy</a:t>
            </a:r>
          </a:p>
        </p:txBody>
      </p:sp>
      <p:sp>
        <p:nvSpPr>
          <p:cNvPr id="12" name="Rectangle 11">
            <a:extLst>
              <a:ext uri="{FF2B5EF4-FFF2-40B4-BE49-F238E27FC236}">
                <a16:creationId xmlns:a16="http://schemas.microsoft.com/office/drawing/2014/main" id="{9D76E4F5-85E4-42C1-AE2D-3287D05E6492}"/>
              </a:ext>
            </a:extLst>
          </p:cNvPr>
          <p:cNvSpPr/>
          <p:nvPr/>
        </p:nvSpPr>
        <p:spPr>
          <a:xfrm>
            <a:off x="833996" y="2505319"/>
            <a:ext cx="3479802" cy="485946"/>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a:t>Adaptation</a:t>
            </a:r>
          </a:p>
        </p:txBody>
      </p:sp>
      <p:sp>
        <p:nvSpPr>
          <p:cNvPr id="13" name="Rectangle 12">
            <a:extLst>
              <a:ext uri="{FF2B5EF4-FFF2-40B4-BE49-F238E27FC236}">
                <a16:creationId xmlns:a16="http://schemas.microsoft.com/office/drawing/2014/main" id="{A2D28E8F-B802-418D-AC43-24515185F1C3}"/>
              </a:ext>
            </a:extLst>
          </p:cNvPr>
          <p:cNvSpPr/>
          <p:nvPr/>
        </p:nvSpPr>
        <p:spPr>
          <a:xfrm>
            <a:off x="4859896" y="2499742"/>
            <a:ext cx="3479802" cy="48594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1" dirty="0"/>
              <a:t>Pollution prevention </a:t>
            </a:r>
            <a:r>
              <a:rPr lang="en-GB" sz="1400" dirty="0"/>
              <a:t>and control</a:t>
            </a:r>
          </a:p>
        </p:txBody>
      </p:sp>
      <p:sp>
        <p:nvSpPr>
          <p:cNvPr id="17" name="Rectangle 16">
            <a:extLst>
              <a:ext uri="{FF2B5EF4-FFF2-40B4-BE49-F238E27FC236}">
                <a16:creationId xmlns:a16="http://schemas.microsoft.com/office/drawing/2014/main" id="{B7C8F226-AD8C-4FB6-9105-8866A7C82A69}"/>
              </a:ext>
            </a:extLst>
          </p:cNvPr>
          <p:cNvSpPr/>
          <p:nvPr/>
        </p:nvSpPr>
        <p:spPr>
          <a:xfrm>
            <a:off x="4860032" y="3075806"/>
            <a:ext cx="3479802" cy="48594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a:t>Sustainable use and protection of </a:t>
            </a:r>
            <a:br>
              <a:rPr lang="en-GB" sz="1400" dirty="0"/>
            </a:br>
            <a:r>
              <a:rPr lang="en-GB" sz="1400" b="1" dirty="0"/>
              <a:t>water and marine resources</a:t>
            </a:r>
          </a:p>
        </p:txBody>
      </p:sp>
      <p:sp>
        <p:nvSpPr>
          <p:cNvPr id="19" name="Rectangle 18">
            <a:extLst>
              <a:ext uri="{FF2B5EF4-FFF2-40B4-BE49-F238E27FC236}">
                <a16:creationId xmlns:a16="http://schemas.microsoft.com/office/drawing/2014/main" id="{BBEFFA67-3298-4B94-856D-EF64941A1A00}"/>
              </a:ext>
            </a:extLst>
          </p:cNvPr>
          <p:cNvSpPr/>
          <p:nvPr/>
        </p:nvSpPr>
        <p:spPr>
          <a:xfrm>
            <a:off x="4860032" y="3651870"/>
            <a:ext cx="3479802" cy="48594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a:t>Protection and restoration of</a:t>
            </a:r>
            <a:br>
              <a:rPr lang="en-GB" sz="1400" dirty="0"/>
            </a:br>
            <a:r>
              <a:rPr lang="en-GB" sz="1400" b="1" dirty="0"/>
              <a:t>biodiversity &amp; ecosystems</a:t>
            </a:r>
          </a:p>
        </p:txBody>
      </p:sp>
      <p:sp>
        <p:nvSpPr>
          <p:cNvPr id="23" name="TextBox 22">
            <a:extLst>
              <a:ext uri="{FF2B5EF4-FFF2-40B4-BE49-F238E27FC236}">
                <a16:creationId xmlns:a16="http://schemas.microsoft.com/office/drawing/2014/main" id="{9397D59B-F390-4282-9F49-8CB69D14865F}"/>
              </a:ext>
            </a:extLst>
          </p:cNvPr>
          <p:cNvSpPr txBox="1"/>
          <p:nvPr/>
        </p:nvSpPr>
        <p:spPr>
          <a:xfrm>
            <a:off x="4793811" y="4126309"/>
            <a:ext cx="3531041" cy="461665"/>
          </a:xfrm>
          <a:prstGeom prst="rect">
            <a:avLst/>
          </a:prstGeom>
          <a:noFill/>
        </p:spPr>
        <p:txBody>
          <a:bodyPr wrap="square">
            <a:spAutoFit/>
          </a:bodyPr>
          <a:lstStyle/>
          <a:p>
            <a:pPr algn="ctr"/>
            <a:r>
              <a:rPr lang="sv-SE" sz="1200" i="1" dirty="0"/>
              <a:t>Technical Screening Criteria</a:t>
            </a:r>
            <a:br>
              <a:rPr lang="sv-SE" sz="1200" i="1" dirty="0"/>
            </a:br>
            <a:r>
              <a:rPr lang="sv-SE" sz="1200" i="1" dirty="0"/>
              <a:t>under development</a:t>
            </a:r>
          </a:p>
        </p:txBody>
      </p:sp>
      <p:sp>
        <p:nvSpPr>
          <p:cNvPr id="24" name="TextBox 23">
            <a:extLst>
              <a:ext uri="{FF2B5EF4-FFF2-40B4-BE49-F238E27FC236}">
                <a16:creationId xmlns:a16="http://schemas.microsoft.com/office/drawing/2014/main" id="{067A3580-3B96-4745-82DA-EE5263D79E4D}"/>
              </a:ext>
            </a:extLst>
          </p:cNvPr>
          <p:cNvSpPr txBox="1"/>
          <p:nvPr/>
        </p:nvSpPr>
        <p:spPr>
          <a:xfrm>
            <a:off x="767911" y="4155926"/>
            <a:ext cx="3531041" cy="461665"/>
          </a:xfrm>
          <a:prstGeom prst="rect">
            <a:avLst/>
          </a:prstGeom>
          <a:noFill/>
        </p:spPr>
        <p:txBody>
          <a:bodyPr wrap="square">
            <a:spAutoFit/>
          </a:bodyPr>
          <a:lstStyle/>
          <a:p>
            <a:pPr algn="ctr"/>
            <a:r>
              <a:rPr lang="en-GB" sz="1200" i="1" dirty="0"/>
              <a:t>Technical Screening Criteria </a:t>
            </a:r>
            <a:br>
              <a:rPr lang="en-GB" sz="1200" i="1" dirty="0"/>
            </a:br>
            <a:r>
              <a:rPr lang="en-GB" sz="1200" i="1" dirty="0"/>
              <a:t>in the Delegated Acts</a:t>
            </a:r>
          </a:p>
        </p:txBody>
      </p:sp>
      <p:cxnSp>
        <p:nvCxnSpPr>
          <p:cNvPr id="26" name="Straight Connector 25">
            <a:extLst>
              <a:ext uri="{FF2B5EF4-FFF2-40B4-BE49-F238E27FC236}">
                <a16:creationId xmlns:a16="http://schemas.microsoft.com/office/drawing/2014/main" id="{44AECA30-8457-47CF-90DD-D6740CA7607C}"/>
              </a:ext>
            </a:extLst>
          </p:cNvPr>
          <p:cNvCxnSpPr/>
          <p:nvPr/>
        </p:nvCxnSpPr>
        <p:spPr>
          <a:xfrm>
            <a:off x="4572000" y="1383506"/>
            <a:ext cx="0" cy="3024188"/>
          </a:xfrm>
          <a:prstGeom prst="line">
            <a:avLst/>
          </a:prstGeom>
        </p:spPr>
        <p:style>
          <a:lnRef idx="1">
            <a:schemeClr val="accent4"/>
          </a:lnRef>
          <a:fillRef idx="0">
            <a:schemeClr val="accent4"/>
          </a:fillRef>
          <a:effectRef idx="0">
            <a:schemeClr val="accent4"/>
          </a:effectRef>
          <a:fontRef idx="minor">
            <a:schemeClr val="tx1"/>
          </a:fontRef>
        </p:style>
      </p:cxnSp>
    </p:spTree>
    <p:extLst>
      <p:ext uri="{BB962C8B-B14F-4D97-AF65-F5344CB8AC3E}">
        <p14:creationId xmlns:p14="http://schemas.microsoft.com/office/powerpoint/2010/main" val="3907850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512CDE89-FBE4-4DD4-B79F-959BFA24D3FA}"/>
              </a:ext>
            </a:extLst>
          </p:cNvPr>
          <p:cNvSpPr>
            <a:spLocks noGrp="1"/>
          </p:cNvSpPr>
          <p:nvPr>
            <p:ph type="title"/>
          </p:nvPr>
        </p:nvSpPr>
        <p:spPr/>
        <p:txBody>
          <a:bodyPr/>
          <a:lstStyle/>
          <a:p>
            <a:r>
              <a:rPr lang="en-GB" dirty="0"/>
              <a:t>Key features</a:t>
            </a:r>
          </a:p>
        </p:txBody>
      </p:sp>
      <p:sp>
        <p:nvSpPr>
          <p:cNvPr id="13" name="TextBox 12">
            <a:extLst>
              <a:ext uri="{FF2B5EF4-FFF2-40B4-BE49-F238E27FC236}">
                <a16:creationId xmlns:a16="http://schemas.microsoft.com/office/drawing/2014/main" id="{B36A30F7-3F23-4C87-9B96-D93297C451CE}"/>
              </a:ext>
            </a:extLst>
          </p:cNvPr>
          <p:cNvSpPr txBox="1"/>
          <p:nvPr/>
        </p:nvSpPr>
        <p:spPr>
          <a:xfrm>
            <a:off x="611560" y="2122694"/>
            <a:ext cx="2591756" cy="1579920"/>
          </a:xfrm>
          <a:prstGeom prst="rect">
            <a:avLst/>
          </a:prstGeom>
          <a:noFill/>
        </p:spPr>
        <p:txBody>
          <a:bodyPr wrap="square">
            <a:spAutoFit/>
          </a:bodyPr>
          <a:lstStyle/>
          <a:p>
            <a:pPr>
              <a:spcAft>
                <a:spcPts val="450"/>
              </a:spcAft>
              <a:buClr>
                <a:schemeClr val="accent1"/>
              </a:buClr>
            </a:pPr>
            <a:r>
              <a:rPr lang="en-US" sz="1600" b="1" dirty="0"/>
              <a:t>Science-based</a:t>
            </a:r>
          </a:p>
          <a:p>
            <a:pPr>
              <a:spcAft>
                <a:spcPts val="450"/>
              </a:spcAft>
              <a:buClr>
                <a:schemeClr val="accent1"/>
              </a:buClr>
            </a:pPr>
            <a:r>
              <a:rPr lang="en-US" sz="1600" dirty="0"/>
              <a:t>Leverage existing work</a:t>
            </a:r>
          </a:p>
          <a:p>
            <a:pPr>
              <a:spcAft>
                <a:spcPts val="450"/>
              </a:spcAft>
              <a:buClr>
                <a:schemeClr val="accent1"/>
              </a:buClr>
            </a:pPr>
            <a:r>
              <a:rPr lang="en-US" sz="1600" dirty="0"/>
              <a:t>Dynamic</a:t>
            </a:r>
          </a:p>
          <a:p>
            <a:pPr>
              <a:spcAft>
                <a:spcPts val="450"/>
              </a:spcAft>
              <a:buClr>
                <a:schemeClr val="accent1"/>
              </a:buClr>
            </a:pPr>
            <a:r>
              <a:rPr lang="en-US" sz="1600" dirty="0"/>
              <a:t>Turnover, Capex &amp; </a:t>
            </a:r>
            <a:r>
              <a:rPr lang="en-US" sz="1600" dirty="0" err="1"/>
              <a:t>Opex</a:t>
            </a:r>
            <a:endParaRPr lang="en-US" sz="1600" dirty="0"/>
          </a:p>
          <a:p>
            <a:pPr>
              <a:spcAft>
                <a:spcPts val="450"/>
              </a:spcAft>
              <a:buClr>
                <a:schemeClr val="accent1"/>
              </a:buClr>
            </a:pPr>
            <a:r>
              <a:rPr lang="en-US" sz="1600" b="1" dirty="0"/>
              <a:t>Easy to use</a:t>
            </a:r>
          </a:p>
        </p:txBody>
      </p:sp>
      <p:grpSp>
        <p:nvGrpSpPr>
          <p:cNvPr id="42" name="Group 41">
            <a:extLst>
              <a:ext uri="{FF2B5EF4-FFF2-40B4-BE49-F238E27FC236}">
                <a16:creationId xmlns:a16="http://schemas.microsoft.com/office/drawing/2014/main" id="{13AC3C1E-7107-498B-AB5A-9C0207769917}"/>
              </a:ext>
            </a:extLst>
          </p:cNvPr>
          <p:cNvGrpSpPr/>
          <p:nvPr/>
        </p:nvGrpSpPr>
        <p:grpSpPr>
          <a:xfrm>
            <a:off x="3203318" y="1804307"/>
            <a:ext cx="5719031" cy="2246832"/>
            <a:chOff x="4463112" y="2405742"/>
            <a:chExt cx="6636689" cy="2607352"/>
          </a:xfrm>
        </p:grpSpPr>
        <p:grpSp>
          <p:nvGrpSpPr>
            <p:cNvPr id="29" name="Group 28">
              <a:extLst>
                <a:ext uri="{FF2B5EF4-FFF2-40B4-BE49-F238E27FC236}">
                  <a16:creationId xmlns:a16="http://schemas.microsoft.com/office/drawing/2014/main" id="{C596368C-9AE9-402E-8EBF-17C8A82A921B}"/>
                </a:ext>
              </a:extLst>
            </p:cNvPr>
            <p:cNvGrpSpPr/>
            <p:nvPr/>
          </p:nvGrpSpPr>
          <p:grpSpPr>
            <a:xfrm>
              <a:off x="4463112" y="2405742"/>
              <a:ext cx="2572378" cy="2572378"/>
              <a:chOff x="8527423" y="2405742"/>
              <a:chExt cx="2572378" cy="2572378"/>
            </a:xfrm>
          </p:grpSpPr>
          <p:sp>
            <p:nvSpPr>
              <p:cNvPr id="30" name="Oval 29">
                <a:extLst>
                  <a:ext uri="{FF2B5EF4-FFF2-40B4-BE49-F238E27FC236}">
                    <a16:creationId xmlns:a16="http://schemas.microsoft.com/office/drawing/2014/main" id="{FCA5ED5C-4CD1-4083-B297-9ECD07084B7F}"/>
                  </a:ext>
                </a:extLst>
              </p:cNvPr>
              <p:cNvSpPr/>
              <p:nvPr/>
            </p:nvSpPr>
            <p:spPr>
              <a:xfrm>
                <a:off x="8527423" y="2405742"/>
                <a:ext cx="2572378" cy="2572378"/>
              </a:xfrm>
              <a:prstGeom prst="ellipse">
                <a:avLst/>
              </a:prstGeom>
              <a:solidFill>
                <a:srgbClr val="1A75BC"/>
              </a:solidFill>
              <a:ln>
                <a:noFill/>
              </a:ln>
            </p:spPr>
            <p:style>
              <a:lnRef idx="2">
                <a:schemeClr val="accent1">
                  <a:shade val="50000"/>
                </a:schemeClr>
              </a:lnRef>
              <a:fillRef idx="1">
                <a:schemeClr val="accent1"/>
              </a:fillRef>
              <a:effectRef idx="0">
                <a:schemeClr val="accent1"/>
              </a:effectRef>
              <a:fontRef idx="minor">
                <a:schemeClr val="lt1"/>
              </a:fontRef>
            </p:style>
            <p:txBody>
              <a:bodyPr lIns="135000" rIns="108000" rtlCol="0" anchor="ctr"/>
              <a:lstStyle/>
              <a:p>
                <a:pPr algn="ctr">
                  <a:spcAft>
                    <a:spcPts val="450"/>
                  </a:spcAft>
                </a:pPr>
                <a:r>
                  <a:rPr lang="en-GB" sz="1200" b="1" dirty="0"/>
                  <a:t>Substantially contribute</a:t>
                </a:r>
              </a:p>
              <a:p>
                <a:pPr algn="ctr"/>
                <a:r>
                  <a:rPr lang="en-GB" sz="825" dirty="0"/>
                  <a:t>To at least one of the six environmental objectives as defined in the proposed regulation</a:t>
                </a:r>
              </a:p>
            </p:txBody>
          </p:sp>
          <p:sp>
            <p:nvSpPr>
              <p:cNvPr id="31" name="Freeform: Shape 30">
                <a:extLst>
                  <a:ext uri="{FF2B5EF4-FFF2-40B4-BE49-F238E27FC236}">
                    <a16:creationId xmlns:a16="http://schemas.microsoft.com/office/drawing/2014/main" id="{57892843-B272-4213-84FA-C37B9C8CAD8D}"/>
                  </a:ext>
                </a:extLst>
              </p:cNvPr>
              <p:cNvSpPr/>
              <p:nvPr/>
            </p:nvSpPr>
            <p:spPr>
              <a:xfrm>
                <a:off x="8527424" y="3135308"/>
                <a:ext cx="455803" cy="1113246"/>
              </a:xfrm>
              <a:custGeom>
                <a:avLst/>
                <a:gdLst>
                  <a:gd name="connsiteX0" fmla="*/ 128042 w 455803"/>
                  <a:gd name="connsiteY0" fmla="*/ 0 h 1113246"/>
                  <a:gd name="connsiteX1" fmla="*/ 215915 w 455803"/>
                  <a:gd name="connsiteY1" fmla="*/ 53218 h 1113246"/>
                  <a:gd name="connsiteX2" fmla="*/ 455803 w 455803"/>
                  <a:gd name="connsiteY2" fmla="*/ 556623 h 1113246"/>
                  <a:gd name="connsiteX3" fmla="*/ 215915 w 455803"/>
                  <a:gd name="connsiteY3" fmla="*/ 1060028 h 1113246"/>
                  <a:gd name="connsiteX4" fmla="*/ 128042 w 455803"/>
                  <a:gd name="connsiteY4" fmla="*/ 1113246 h 1113246"/>
                  <a:gd name="connsiteX5" fmla="*/ 101075 w 455803"/>
                  <a:gd name="connsiteY5" fmla="*/ 1057266 h 1113246"/>
                  <a:gd name="connsiteX6" fmla="*/ 0 w 455803"/>
                  <a:gd name="connsiteY6" fmla="*/ 556623 h 1113246"/>
                  <a:gd name="connsiteX7" fmla="*/ 101075 w 455803"/>
                  <a:gd name="connsiteY7" fmla="*/ 55980 h 11132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55803" h="1113246">
                    <a:moveTo>
                      <a:pt x="128042" y="0"/>
                    </a:moveTo>
                    <a:lnTo>
                      <a:pt x="215915" y="53218"/>
                    </a:lnTo>
                    <a:cubicBezTo>
                      <a:pt x="360646" y="162316"/>
                      <a:pt x="455803" y="347071"/>
                      <a:pt x="455803" y="556623"/>
                    </a:cubicBezTo>
                    <a:cubicBezTo>
                      <a:pt x="455803" y="766176"/>
                      <a:pt x="360646" y="950930"/>
                      <a:pt x="215915" y="1060028"/>
                    </a:cubicBezTo>
                    <a:lnTo>
                      <a:pt x="128042" y="1113246"/>
                    </a:lnTo>
                    <a:lnTo>
                      <a:pt x="101075" y="1057266"/>
                    </a:lnTo>
                    <a:cubicBezTo>
                      <a:pt x="35990" y="903389"/>
                      <a:pt x="0" y="734209"/>
                      <a:pt x="0" y="556623"/>
                    </a:cubicBezTo>
                    <a:cubicBezTo>
                      <a:pt x="0" y="379037"/>
                      <a:pt x="35990" y="209858"/>
                      <a:pt x="101075" y="55980"/>
                    </a:cubicBezTo>
                    <a:close/>
                  </a:path>
                </a:pathLst>
              </a:custGeom>
              <a:solidFill>
                <a:srgbClr val="90ACD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sz="1350"/>
              </a:p>
            </p:txBody>
          </p:sp>
        </p:grpSp>
        <p:grpSp>
          <p:nvGrpSpPr>
            <p:cNvPr id="32" name="Group 31">
              <a:extLst>
                <a:ext uri="{FF2B5EF4-FFF2-40B4-BE49-F238E27FC236}">
                  <a16:creationId xmlns:a16="http://schemas.microsoft.com/office/drawing/2014/main" id="{CA3FA4E4-A51D-471C-98E3-3E1F10F0DD23}"/>
                </a:ext>
              </a:extLst>
            </p:cNvPr>
            <p:cNvGrpSpPr/>
            <p:nvPr/>
          </p:nvGrpSpPr>
          <p:grpSpPr>
            <a:xfrm>
              <a:off x="6531779" y="2440716"/>
              <a:ext cx="2572378" cy="2572378"/>
              <a:chOff x="7292034" y="13974"/>
              <a:chExt cx="2572378" cy="2572378"/>
            </a:xfrm>
          </p:grpSpPr>
          <p:grpSp>
            <p:nvGrpSpPr>
              <p:cNvPr id="33" name="Group 32">
                <a:extLst>
                  <a:ext uri="{FF2B5EF4-FFF2-40B4-BE49-F238E27FC236}">
                    <a16:creationId xmlns:a16="http://schemas.microsoft.com/office/drawing/2014/main" id="{EF418734-875F-4EB3-A265-14196EA4B905}"/>
                  </a:ext>
                </a:extLst>
              </p:cNvPr>
              <p:cNvGrpSpPr/>
              <p:nvPr/>
            </p:nvGrpSpPr>
            <p:grpSpPr>
              <a:xfrm>
                <a:off x="7292034" y="13974"/>
                <a:ext cx="2572378" cy="2572378"/>
                <a:chOff x="8527423" y="2405742"/>
                <a:chExt cx="2572378" cy="2572378"/>
              </a:xfrm>
            </p:grpSpPr>
            <p:sp>
              <p:nvSpPr>
                <p:cNvPr id="35" name="Oval 34">
                  <a:extLst>
                    <a:ext uri="{FF2B5EF4-FFF2-40B4-BE49-F238E27FC236}">
                      <a16:creationId xmlns:a16="http://schemas.microsoft.com/office/drawing/2014/main" id="{40C0B8D7-1E5D-43E6-9BB3-3AC862DBA0DC}"/>
                    </a:ext>
                  </a:extLst>
                </p:cNvPr>
                <p:cNvSpPr/>
                <p:nvPr/>
              </p:nvSpPr>
              <p:spPr>
                <a:xfrm>
                  <a:off x="8527423" y="2405742"/>
                  <a:ext cx="2572378" cy="2572378"/>
                </a:xfrm>
                <a:prstGeom prst="ellipse">
                  <a:avLst/>
                </a:prstGeom>
                <a:solidFill>
                  <a:srgbClr val="6D6E71"/>
                </a:solidFill>
                <a:ln>
                  <a:noFill/>
                </a:ln>
              </p:spPr>
              <p:style>
                <a:lnRef idx="2">
                  <a:schemeClr val="accent1">
                    <a:shade val="50000"/>
                  </a:schemeClr>
                </a:lnRef>
                <a:fillRef idx="1">
                  <a:schemeClr val="accent1"/>
                </a:fillRef>
                <a:effectRef idx="0">
                  <a:schemeClr val="accent1"/>
                </a:effectRef>
                <a:fontRef idx="minor">
                  <a:schemeClr val="lt1"/>
                </a:fontRef>
              </p:style>
              <p:txBody>
                <a:bodyPr lIns="135000" rIns="108000" rtlCol="0" anchor="ctr"/>
                <a:lstStyle/>
                <a:p>
                  <a:pPr algn="ctr">
                    <a:spcAft>
                      <a:spcPts val="450"/>
                    </a:spcAft>
                  </a:pPr>
                  <a:r>
                    <a:rPr lang="en-GB" sz="1200" b="1" dirty="0"/>
                    <a:t>Do no significant harm</a:t>
                  </a:r>
                </a:p>
                <a:p>
                  <a:pPr algn="ctr"/>
                  <a:r>
                    <a:rPr lang="en-GB" sz="825" dirty="0"/>
                    <a:t>To any of the other five environmental objectives </a:t>
                  </a:r>
                </a:p>
                <a:p>
                  <a:pPr algn="ctr"/>
                  <a:r>
                    <a:rPr lang="en-GB" sz="825" dirty="0"/>
                    <a:t>as defined in the proposed regulation</a:t>
                  </a:r>
                </a:p>
              </p:txBody>
            </p:sp>
            <p:sp>
              <p:nvSpPr>
                <p:cNvPr id="36" name="Freeform: Shape 35">
                  <a:extLst>
                    <a:ext uri="{FF2B5EF4-FFF2-40B4-BE49-F238E27FC236}">
                      <a16:creationId xmlns:a16="http://schemas.microsoft.com/office/drawing/2014/main" id="{E5B8031C-85F4-4B1D-AA68-83A9346E5464}"/>
                    </a:ext>
                  </a:extLst>
                </p:cNvPr>
                <p:cNvSpPr/>
                <p:nvPr/>
              </p:nvSpPr>
              <p:spPr>
                <a:xfrm>
                  <a:off x="8527424" y="3135308"/>
                  <a:ext cx="455803" cy="1113246"/>
                </a:xfrm>
                <a:custGeom>
                  <a:avLst/>
                  <a:gdLst>
                    <a:gd name="connsiteX0" fmla="*/ 128042 w 455803"/>
                    <a:gd name="connsiteY0" fmla="*/ 0 h 1113246"/>
                    <a:gd name="connsiteX1" fmla="*/ 215915 w 455803"/>
                    <a:gd name="connsiteY1" fmla="*/ 53218 h 1113246"/>
                    <a:gd name="connsiteX2" fmla="*/ 455803 w 455803"/>
                    <a:gd name="connsiteY2" fmla="*/ 556623 h 1113246"/>
                    <a:gd name="connsiteX3" fmla="*/ 215915 w 455803"/>
                    <a:gd name="connsiteY3" fmla="*/ 1060028 h 1113246"/>
                    <a:gd name="connsiteX4" fmla="*/ 128042 w 455803"/>
                    <a:gd name="connsiteY4" fmla="*/ 1113246 h 1113246"/>
                    <a:gd name="connsiteX5" fmla="*/ 101075 w 455803"/>
                    <a:gd name="connsiteY5" fmla="*/ 1057266 h 1113246"/>
                    <a:gd name="connsiteX6" fmla="*/ 0 w 455803"/>
                    <a:gd name="connsiteY6" fmla="*/ 556623 h 1113246"/>
                    <a:gd name="connsiteX7" fmla="*/ 101075 w 455803"/>
                    <a:gd name="connsiteY7" fmla="*/ 55980 h 11132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55803" h="1113246">
                      <a:moveTo>
                        <a:pt x="128042" y="0"/>
                      </a:moveTo>
                      <a:lnTo>
                        <a:pt x="215915" y="53218"/>
                      </a:lnTo>
                      <a:cubicBezTo>
                        <a:pt x="360646" y="162316"/>
                        <a:pt x="455803" y="347071"/>
                        <a:pt x="455803" y="556623"/>
                      </a:cubicBezTo>
                      <a:cubicBezTo>
                        <a:pt x="455803" y="766176"/>
                        <a:pt x="360646" y="950930"/>
                        <a:pt x="215915" y="1060028"/>
                      </a:cubicBezTo>
                      <a:lnTo>
                        <a:pt x="128042" y="1113246"/>
                      </a:lnTo>
                      <a:lnTo>
                        <a:pt x="101075" y="1057266"/>
                      </a:lnTo>
                      <a:cubicBezTo>
                        <a:pt x="35990" y="903389"/>
                        <a:pt x="0" y="734209"/>
                        <a:pt x="0" y="556623"/>
                      </a:cubicBezTo>
                      <a:cubicBezTo>
                        <a:pt x="0" y="379037"/>
                        <a:pt x="35990" y="209858"/>
                        <a:pt x="101075" y="55980"/>
                      </a:cubicBezTo>
                      <a:close/>
                    </a:path>
                  </a:pathLst>
                </a:custGeom>
                <a:solidFill>
                  <a:srgbClr val="93959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sz="1350"/>
                </a:p>
              </p:txBody>
            </p:sp>
          </p:grpSp>
          <p:pic>
            <p:nvPicPr>
              <p:cNvPr id="34" name="Graphic 33" descr="Add with solid fill">
                <a:extLst>
                  <a:ext uri="{FF2B5EF4-FFF2-40B4-BE49-F238E27FC236}">
                    <a16:creationId xmlns:a16="http://schemas.microsoft.com/office/drawing/2014/main" id="{D6B398BA-7DDB-44DE-B515-15769990B2F2}"/>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7365372" y="1140700"/>
                <a:ext cx="309127" cy="309127"/>
              </a:xfrm>
              <a:prstGeom prst="rect">
                <a:avLst/>
              </a:prstGeom>
            </p:spPr>
          </p:pic>
        </p:grpSp>
        <p:grpSp>
          <p:nvGrpSpPr>
            <p:cNvPr id="37" name="Group 36">
              <a:extLst>
                <a:ext uri="{FF2B5EF4-FFF2-40B4-BE49-F238E27FC236}">
                  <a16:creationId xmlns:a16="http://schemas.microsoft.com/office/drawing/2014/main" id="{EC366032-36D2-4592-B8D6-774AB63002E7}"/>
                </a:ext>
              </a:extLst>
            </p:cNvPr>
            <p:cNvGrpSpPr/>
            <p:nvPr/>
          </p:nvGrpSpPr>
          <p:grpSpPr>
            <a:xfrm>
              <a:off x="8527423" y="2405742"/>
              <a:ext cx="2572378" cy="2572378"/>
              <a:chOff x="9284398" y="4276717"/>
              <a:chExt cx="2572378" cy="2572378"/>
            </a:xfrm>
          </p:grpSpPr>
          <p:grpSp>
            <p:nvGrpSpPr>
              <p:cNvPr id="38" name="Group 37">
                <a:extLst>
                  <a:ext uri="{FF2B5EF4-FFF2-40B4-BE49-F238E27FC236}">
                    <a16:creationId xmlns:a16="http://schemas.microsoft.com/office/drawing/2014/main" id="{11B88430-2D31-4AAE-8730-2D471EE37BD0}"/>
                  </a:ext>
                </a:extLst>
              </p:cNvPr>
              <p:cNvGrpSpPr/>
              <p:nvPr/>
            </p:nvGrpSpPr>
            <p:grpSpPr>
              <a:xfrm>
                <a:off x="9284398" y="4276717"/>
                <a:ext cx="2572378" cy="2572378"/>
                <a:chOff x="8527423" y="2405742"/>
                <a:chExt cx="2572378" cy="2572378"/>
              </a:xfrm>
            </p:grpSpPr>
            <p:sp>
              <p:nvSpPr>
                <p:cNvPr id="40" name="Oval 39">
                  <a:extLst>
                    <a:ext uri="{FF2B5EF4-FFF2-40B4-BE49-F238E27FC236}">
                      <a16:creationId xmlns:a16="http://schemas.microsoft.com/office/drawing/2014/main" id="{431595AF-8A40-4A0F-863A-7F488703DAAF}"/>
                    </a:ext>
                  </a:extLst>
                </p:cNvPr>
                <p:cNvSpPr/>
                <p:nvPr/>
              </p:nvSpPr>
              <p:spPr>
                <a:xfrm>
                  <a:off x="8527423" y="2405742"/>
                  <a:ext cx="2572378" cy="2572378"/>
                </a:xfrm>
                <a:prstGeom prst="ellipse">
                  <a:avLst/>
                </a:prstGeom>
                <a:solidFill>
                  <a:srgbClr val="08A59B"/>
                </a:solidFill>
                <a:ln>
                  <a:noFill/>
                </a:ln>
              </p:spPr>
              <p:style>
                <a:lnRef idx="2">
                  <a:schemeClr val="accent1">
                    <a:shade val="50000"/>
                  </a:schemeClr>
                </a:lnRef>
                <a:fillRef idx="1">
                  <a:schemeClr val="accent1"/>
                </a:fillRef>
                <a:effectRef idx="0">
                  <a:schemeClr val="accent1"/>
                </a:effectRef>
                <a:fontRef idx="minor">
                  <a:schemeClr val="lt1"/>
                </a:fontRef>
              </p:style>
              <p:txBody>
                <a:bodyPr lIns="135000" rIns="108000" rtlCol="0" anchor="ctr"/>
                <a:lstStyle/>
                <a:p>
                  <a:pPr algn="ctr">
                    <a:spcAft>
                      <a:spcPts val="450"/>
                    </a:spcAft>
                  </a:pPr>
                  <a:r>
                    <a:rPr lang="en-GB" sz="825" dirty="0"/>
                    <a:t>Comply with</a:t>
                  </a:r>
                </a:p>
                <a:p>
                  <a:pPr algn="ctr">
                    <a:spcAft>
                      <a:spcPts val="450"/>
                    </a:spcAft>
                  </a:pPr>
                  <a:r>
                    <a:rPr lang="en-GB" sz="1200" b="1" dirty="0"/>
                    <a:t>Minimum safeguards</a:t>
                  </a:r>
                </a:p>
              </p:txBody>
            </p:sp>
            <p:sp>
              <p:nvSpPr>
                <p:cNvPr id="41" name="Freeform: Shape 40">
                  <a:extLst>
                    <a:ext uri="{FF2B5EF4-FFF2-40B4-BE49-F238E27FC236}">
                      <a16:creationId xmlns:a16="http://schemas.microsoft.com/office/drawing/2014/main" id="{C975E870-B5E7-4ACA-88C2-7AEA719C8B97}"/>
                    </a:ext>
                  </a:extLst>
                </p:cNvPr>
                <p:cNvSpPr/>
                <p:nvPr/>
              </p:nvSpPr>
              <p:spPr>
                <a:xfrm>
                  <a:off x="8527424" y="3135308"/>
                  <a:ext cx="455803" cy="1113246"/>
                </a:xfrm>
                <a:custGeom>
                  <a:avLst/>
                  <a:gdLst>
                    <a:gd name="connsiteX0" fmla="*/ 128042 w 455803"/>
                    <a:gd name="connsiteY0" fmla="*/ 0 h 1113246"/>
                    <a:gd name="connsiteX1" fmla="*/ 215915 w 455803"/>
                    <a:gd name="connsiteY1" fmla="*/ 53218 h 1113246"/>
                    <a:gd name="connsiteX2" fmla="*/ 455803 w 455803"/>
                    <a:gd name="connsiteY2" fmla="*/ 556623 h 1113246"/>
                    <a:gd name="connsiteX3" fmla="*/ 215915 w 455803"/>
                    <a:gd name="connsiteY3" fmla="*/ 1060028 h 1113246"/>
                    <a:gd name="connsiteX4" fmla="*/ 128042 w 455803"/>
                    <a:gd name="connsiteY4" fmla="*/ 1113246 h 1113246"/>
                    <a:gd name="connsiteX5" fmla="*/ 101075 w 455803"/>
                    <a:gd name="connsiteY5" fmla="*/ 1057266 h 1113246"/>
                    <a:gd name="connsiteX6" fmla="*/ 0 w 455803"/>
                    <a:gd name="connsiteY6" fmla="*/ 556623 h 1113246"/>
                    <a:gd name="connsiteX7" fmla="*/ 101075 w 455803"/>
                    <a:gd name="connsiteY7" fmla="*/ 55980 h 11132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55803" h="1113246">
                      <a:moveTo>
                        <a:pt x="128042" y="0"/>
                      </a:moveTo>
                      <a:lnTo>
                        <a:pt x="215915" y="53218"/>
                      </a:lnTo>
                      <a:cubicBezTo>
                        <a:pt x="360646" y="162316"/>
                        <a:pt x="455803" y="347071"/>
                        <a:pt x="455803" y="556623"/>
                      </a:cubicBezTo>
                      <a:cubicBezTo>
                        <a:pt x="455803" y="766176"/>
                        <a:pt x="360646" y="950930"/>
                        <a:pt x="215915" y="1060028"/>
                      </a:cubicBezTo>
                      <a:lnTo>
                        <a:pt x="128042" y="1113246"/>
                      </a:lnTo>
                      <a:lnTo>
                        <a:pt x="101075" y="1057266"/>
                      </a:lnTo>
                      <a:cubicBezTo>
                        <a:pt x="35990" y="903389"/>
                        <a:pt x="0" y="734209"/>
                        <a:pt x="0" y="556623"/>
                      </a:cubicBezTo>
                      <a:cubicBezTo>
                        <a:pt x="0" y="379037"/>
                        <a:pt x="35990" y="209858"/>
                        <a:pt x="101075" y="55980"/>
                      </a:cubicBezTo>
                      <a:close/>
                    </a:path>
                  </a:pathLst>
                </a:custGeom>
                <a:solidFill>
                  <a:srgbClr val="9ACAC6"/>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sz="1350"/>
                </a:p>
              </p:txBody>
            </p:sp>
          </p:grpSp>
          <p:pic>
            <p:nvPicPr>
              <p:cNvPr id="39" name="Graphic 38" descr="Add with solid fill">
                <a:extLst>
                  <a:ext uri="{FF2B5EF4-FFF2-40B4-BE49-F238E27FC236}">
                    <a16:creationId xmlns:a16="http://schemas.microsoft.com/office/drawing/2014/main" id="{FA06DA91-5F9C-42E0-A951-D212DE935F24}"/>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9347339" y="5468507"/>
                <a:ext cx="309127" cy="309127"/>
              </a:xfrm>
              <a:prstGeom prst="rect">
                <a:avLst/>
              </a:prstGeom>
            </p:spPr>
          </p:pic>
        </p:grpSp>
      </p:grpSp>
    </p:spTree>
    <p:extLst>
      <p:ext uri="{BB962C8B-B14F-4D97-AF65-F5344CB8AC3E}">
        <p14:creationId xmlns:p14="http://schemas.microsoft.com/office/powerpoint/2010/main" val="24751049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 name="Group 14">
            <a:extLst>
              <a:ext uri="{FF2B5EF4-FFF2-40B4-BE49-F238E27FC236}">
                <a16:creationId xmlns:a16="http://schemas.microsoft.com/office/drawing/2014/main" id="{651A311E-CCEB-4F8C-B031-DEE46403D56C}"/>
              </a:ext>
            </a:extLst>
          </p:cNvPr>
          <p:cNvGrpSpPr/>
          <p:nvPr/>
        </p:nvGrpSpPr>
        <p:grpSpPr>
          <a:xfrm>
            <a:off x="3476787" y="1626589"/>
            <a:ext cx="821459" cy="412341"/>
            <a:chOff x="3714833" y="2360084"/>
            <a:chExt cx="1194783" cy="816769"/>
          </a:xfrm>
        </p:grpSpPr>
        <p:cxnSp>
          <p:nvCxnSpPr>
            <p:cNvPr id="16" name="Straight Connector 15">
              <a:extLst>
                <a:ext uri="{FF2B5EF4-FFF2-40B4-BE49-F238E27FC236}">
                  <a16:creationId xmlns:a16="http://schemas.microsoft.com/office/drawing/2014/main" id="{3B5BCCFB-AAD6-424E-AFFC-F33B2CB08BA3}"/>
                </a:ext>
              </a:extLst>
            </p:cNvPr>
            <p:cNvCxnSpPr/>
            <p:nvPr/>
          </p:nvCxnSpPr>
          <p:spPr>
            <a:xfrm rot="8100000">
              <a:off x="4890831" y="2360084"/>
              <a:ext cx="18785" cy="816769"/>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A9A2092C-9E3E-4213-BA56-4758528E622F}"/>
                </a:ext>
              </a:extLst>
            </p:cNvPr>
            <p:cNvCxnSpPr>
              <a:cxnSpLocks/>
            </p:cNvCxnSpPr>
            <p:nvPr/>
          </p:nvCxnSpPr>
          <p:spPr>
            <a:xfrm flipH="1" flipV="1">
              <a:off x="3714833" y="2482385"/>
              <a:ext cx="966709" cy="11259"/>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grpSp>
      <p:cxnSp>
        <p:nvCxnSpPr>
          <p:cNvPr id="25" name="Straight Connector 24">
            <a:extLst>
              <a:ext uri="{FF2B5EF4-FFF2-40B4-BE49-F238E27FC236}">
                <a16:creationId xmlns:a16="http://schemas.microsoft.com/office/drawing/2014/main" id="{E7A61CA5-8EA5-477D-B81E-0A26DDB8A802}"/>
              </a:ext>
            </a:extLst>
          </p:cNvPr>
          <p:cNvCxnSpPr>
            <a:cxnSpLocks/>
          </p:cNvCxnSpPr>
          <p:nvPr/>
        </p:nvCxnSpPr>
        <p:spPr>
          <a:xfrm flipH="1">
            <a:off x="3524318" y="2734419"/>
            <a:ext cx="405406" cy="1"/>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grpSp>
        <p:nvGrpSpPr>
          <p:cNvPr id="27" name="Group 26">
            <a:extLst>
              <a:ext uri="{FF2B5EF4-FFF2-40B4-BE49-F238E27FC236}">
                <a16:creationId xmlns:a16="http://schemas.microsoft.com/office/drawing/2014/main" id="{1BB2704E-D533-40F7-963A-A0B425120913}"/>
              </a:ext>
            </a:extLst>
          </p:cNvPr>
          <p:cNvGrpSpPr/>
          <p:nvPr/>
        </p:nvGrpSpPr>
        <p:grpSpPr>
          <a:xfrm flipV="1">
            <a:off x="3434015" y="3642967"/>
            <a:ext cx="857771" cy="156946"/>
            <a:chOff x="3714833" y="2482385"/>
            <a:chExt cx="1247599" cy="308139"/>
          </a:xfrm>
        </p:grpSpPr>
        <p:cxnSp>
          <p:nvCxnSpPr>
            <p:cNvPr id="28" name="Straight Connector 27">
              <a:extLst>
                <a:ext uri="{FF2B5EF4-FFF2-40B4-BE49-F238E27FC236}">
                  <a16:creationId xmlns:a16="http://schemas.microsoft.com/office/drawing/2014/main" id="{FD6043DE-110E-43EF-BF4A-51A56C06DB4F}"/>
                </a:ext>
              </a:extLst>
            </p:cNvPr>
            <p:cNvCxnSpPr>
              <a:cxnSpLocks/>
            </p:cNvCxnSpPr>
            <p:nvPr/>
          </p:nvCxnSpPr>
          <p:spPr>
            <a:xfrm flipH="1" flipV="1">
              <a:off x="4679658" y="2488662"/>
              <a:ext cx="282774" cy="301862"/>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3CEA6C92-D551-4C8E-8F07-437CAD27D2D7}"/>
                </a:ext>
              </a:extLst>
            </p:cNvPr>
            <p:cNvCxnSpPr>
              <a:cxnSpLocks/>
            </p:cNvCxnSpPr>
            <p:nvPr/>
          </p:nvCxnSpPr>
          <p:spPr>
            <a:xfrm flipH="1" flipV="1">
              <a:off x="3714833" y="2482385"/>
              <a:ext cx="966709" cy="11259"/>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grpSp>
      <p:grpSp>
        <p:nvGrpSpPr>
          <p:cNvPr id="31" name="Group 30">
            <a:extLst>
              <a:ext uri="{FF2B5EF4-FFF2-40B4-BE49-F238E27FC236}">
                <a16:creationId xmlns:a16="http://schemas.microsoft.com/office/drawing/2014/main" id="{440EB00A-AA02-4384-AA6F-D876FDF5EA4A}"/>
              </a:ext>
            </a:extLst>
          </p:cNvPr>
          <p:cNvGrpSpPr/>
          <p:nvPr/>
        </p:nvGrpSpPr>
        <p:grpSpPr>
          <a:xfrm flipH="1">
            <a:off x="5551315" y="1655464"/>
            <a:ext cx="825073" cy="412341"/>
            <a:chOff x="3714833" y="2360084"/>
            <a:chExt cx="1194783" cy="816769"/>
          </a:xfrm>
        </p:grpSpPr>
        <p:cxnSp>
          <p:nvCxnSpPr>
            <p:cNvPr id="32" name="Straight Connector 31">
              <a:extLst>
                <a:ext uri="{FF2B5EF4-FFF2-40B4-BE49-F238E27FC236}">
                  <a16:creationId xmlns:a16="http://schemas.microsoft.com/office/drawing/2014/main" id="{C497FB4F-84E8-4F95-B0A0-D4BD2D6F8AD7}"/>
                </a:ext>
              </a:extLst>
            </p:cNvPr>
            <p:cNvCxnSpPr/>
            <p:nvPr/>
          </p:nvCxnSpPr>
          <p:spPr>
            <a:xfrm rot="8100000">
              <a:off x="4890831" y="2360084"/>
              <a:ext cx="18785" cy="816769"/>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AA8CB609-7524-40D6-8759-02DF67C482F7}"/>
                </a:ext>
              </a:extLst>
            </p:cNvPr>
            <p:cNvCxnSpPr>
              <a:cxnSpLocks/>
            </p:cNvCxnSpPr>
            <p:nvPr/>
          </p:nvCxnSpPr>
          <p:spPr>
            <a:xfrm flipH="1" flipV="1">
              <a:off x="3714833" y="2482385"/>
              <a:ext cx="966709" cy="11259"/>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grpSp>
      <p:cxnSp>
        <p:nvCxnSpPr>
          <p:cNvPr id="35" name="Straight Connector 34">
            <a:extLst>
              <a:ext uri="{FF2B5EF4-FFF2-40B4-BE49-F238E27FC236}">
                <a16:creationId xmlns:a16="http://schemas.microsoft.com/office/drawing/2014/main" id="{A1AD9F51-E133-40FF-B5EF-2A4312FB60C3}"/>
              </a:ext>
            </a:extLst>
          </p:cNvPr>
          <p:cNvCxnSpPr>
            <a:cxnSpLocks/>
          </p:cNvCxnSpPr>
          <p:nvPr/>
        </p:nvCxnSpPr>
        <p:spPr>
          <a:xfrm flipH="1">
            <a:off x="5505267" y="2734417"/>
            <a:ext cx="788096" cy="2"/>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grpSp>
        <p:nvGrpSpPr>
          <p:cNvPr id="36" name="Group 35">
            <a:extLst>
              <a:ext uri="{FF2B5EF4-FFF2-40B4-BE49-F238E27FC236}">
                <a16:creationId xmlns:a16="http://schemas.microsoft.com/office/drawing/2014/main" id="{E70E6D1C-785F-4B2E-ABF5-56EC750C03F2}"/>
              </a:ext>
            </a:extLst>
          </p:cNvPr>
          <p:cNvGrpSpPr/>
          <p:nvPr/>
        </p:nvGrpSpPr>
        <p:grpSpPr>
          <a:xfrm flipH="1" flipV="1">
            <a:off x="5544856" y="3671841"/>
            <a:ext cx="861545" cy="156946"/>
            <a:chOff x="3714833" y="2482385"/>
            <a:chExt cx="1247599" cy="308139"/>
          </a:xfrm>
        </p:grpSpPr>
        <p:cxnSp>
          <p:nvCxnSpPr>
            <p:cNvPr id="38" name="Straight Connector 37">
              <a:extLst>
                <a:ext uri="{FF2B5EF4-FFF2-40B4-BE49-F238E27FC236}">
                  <a16:creationId xmlns:a16="http://schemas.microsoft.com/office/drawing/2014/main" id="{84007F9F-08D4-459E-AD16-C647F95D9BE7}"/>
                </a:ext>
              </a:extLst>
            </p:cNvPr>
            <p:cNvCxnSpPr>
              <a:cxnSpLocks/>
            </p:cNvCxnSpPr>
            <p:nvPr/>
          </p:nvCxnSpPr>
          <p:spPr>
            <a:xfrm flipH="1" flipV="1">
              <a:off x="4679658" y="2488662"/>
              <a:ext cx="282774" cy="301862"/>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4493A5A2-4973-4055-821C-6E8BE96D9A08}"/>
                </a:ext>
              </a:extLst>
            </p:cNvPr>
            <p:cNvCxnSpPr>
              <a:cxnSpLocks/>
            </p:cNvCxnSpPr>
            <p:nvPr/>
          </p:nvCxnSpPr>
          <p:spPr>
            <a:xfrm flipH="1" flipV="1">
              <a:off x="3714833" y="2482385"/>
              <a:ext cx="966709" cy="11259"/>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grpSp>
      <p:sp>
        <p:nvSpPr>
          <p:cNvPr id="2" name="Title 1">
            <a:extLst>
              <a:ext uri="{FF2B5EF4-FFF2-40B4-BE49-F238E27FC236}">
                <a16:creationId xmlns:a16="http://schemas.microsoft.com/office/drawing/2014/main" id="{7385DBDB-33A9-44B2-9445-CAA461971527}"/>
              </a:ext>
            </a:extLst>
          </p:cNvPr>
          <p:cNvSpPr>
            <a:spLocks noGrp="1"/>
          </p:cNvSpPr>
          <p:nvPr>
            <p:ph type="title"/>
          </p:nvPr>
        </p:nvSpPr>
        <p:spPr/>
        <p:txBody>
          <a:bodyPr/>
          <a:lstStyle/>
          <a:p>
            <a:r>
              <a:rPr lang="en-GB" dirty="0"/>
              <a:t>EU Taxonomy</a:t>
            </a:r>
          </a:p>
        </p:txBody>
      </p:sp>
      <p:graphicFrame>
        <p:nvGraphicFramePr>
          <p:cNvPr id="7" name="Content Placeholder 6">
            <a:extLst>
              <a:ext uri="{FF2B5EF4-FFF2-40B4-BE49-F238E27FC236}">
                <a16:creationId xmlns:a16="http://schemas.microsoft.com/office/drawing/2014/main" id="{314C29D5-6E29-4868-AA1C-6F22512477D4}"/>
              </a:ext>
            </a:extLst>
          </p:cNvPr>
          <p:cNvGraphicFramePr>
            <a:graphicFrameLocks noGrp="1"/>
          </p:cNvGraphicFramePr>
          <p:nvPr>
            <p:ph sz="half" idx="4294967295"/>
            <p:extLst>
              <p:ext uri="{D42A27DB-BD31-4B8C-83A1-F6EECF244321}">
                <p14:modId xmlns:p14="http://schemas.microsoft.com/office/powerpoint/2010/main" val="4174625907"/>
              </p:ext>
            </p:extLst>
          </p:nvPr>
        </p:nvGraphicFramePr>
        <p:xfrm>
          <a:off x="3219549" y="1626653"/>
          <a:ext cx="3368675" cy="2417763"/>
        </p:xfrm>
        <a:graphic>
          <a:graphicData uri="http://schemas.openxmlformats.org/drawingml/2006/chart">
            <c:chart xmlns:c="http://schemas.openxmlformats.org/drawingml/2006/chart" xmlns:r="http://schemas.openxmlformats.org/officeDocument/2006/relationships" r:id="rId3"/>
          </a:graphicData>
        </a:graphic>
      </p:graphicFrame>
      <p:sp>
        <p:nvSpPr>
          <p:cNvPr id="4" name="Text Placeholder 3">
            <a:extLst>
              <a:ext uri="{FF2B5EF4-FFF2-40B4-BE49-F238E27FC236}">
                <a16:creationId xmlns:a16="http://schemas.microsoft.com/office/drawing/2014/main" id="{93071B40-BE08-4C45-9928-623E5250E997}"/>
              </a:ext>
            </a:extLst>
          </p:cNvPr>
          <p:cNvSpPr>
            <a:spLocks noGrp="1"/>
          </p:cNvSpPr>
          <p:nvPr>
            <p:ph type="body" sz="quarter" idx="4294967295"/>
          </p:nvPr>
        </p:nvSpPr>
        <p:spPr>
          <a:xfrm>
            <a:off x="537517" y="1079897"/>
            <a:ext cx="8138939" cy="339725"/>
          </a:xfrm>
        </p:spPr>
        <p:txBody>
          <a:bodyPr/>
          <a:lstStyle/>
          <a:p>
            <a:pPr marL="0" indent="0">
              <a:buNone/>
            </a:pPr>
            <a:r>
              <a:rPr lang="en-GB" sz="1200" dirty="0"/>
              <a:t>First set of activities (from the first Delegated Acts that cover climate change mitigation &amp; adaptation objectives)</a:t>
            </a:r>
          </a:p>
        </p:txBody>
      </p:sp>
      <p:sp>
        <p:nvSpPr>
          <p:cNvPr id="9" name="TextBox 8">
            <a:extLst>
              <a:ext uri="{FF2B5EF4-FFF2-40B4-BE49-F238E27FC236}">
                <a16:creationId xmlns:a16="http://schemas.microsoft.com/office/drawing/2014/main" id="{70495D22-F632-457E-BB6A-B3B67ADBE73E}"/>
              </a:ext>
            </a:extLst>
          </p:cNvPr>
          <p:cNvSpPr txBox="1"/>
          <p:nvPr/>
        </p:nvSpPr>
        <p:spPr>
          <a:xfrm>
            <a:off x="4215620" y="2109278"/>
            <a:ext cx="1429853" cy="1569660"/>
          </a:xfrm>
          <a:prstGeom prst="rect">
            <a:avLst/>
          </a:prstGeom>
          <a:noFill/>
        </p:spPr>
        <p:txBody>
          <a:bodyPr wrap="square">
            <a:spAutoFit/>
          </a:bodyPr>
          <a:lstStyle/>
          <a:p>
            <a:pPr algn="ctr"/>
            <a:r>
              <a:rPr lang="sv-SE" sz="900" b="1" dirty="0">
                <a:solidFill>
                  <a:srgbClr val="008E40"/>
                </a:solidFill>
                <a:latin typeface="+mj-lt"/>
                <a:ea typeface="+mj-ea"/>
                <a:cs typeface="Calibri" panose="020F0502020204030204" pitchFamily="34" charset="0"/>
              </a:rPr>
              <a:t>Activites were prioritized as these sectors are responsible </a:t>
            </a:r>
            <a:br>
              <a:rPr lang="sv-SE" sz="900" b="1" dirty="0">
                <a:solidFill>
                  <a:srgbClr val="008E40"/>
                </a:solidFill>
                <a:latin typeface="+mj-lt"/>
                <a:ea typeface="+mj-ea"/>
                <a:cs typeface="Calibri" panose="020F0502020204030204" pitchFamily="34" charset="0"/>
              </a:rPr>
            </a:br>
            <a:r>
              <a:rPr lang="sv-SE" sz="1650" b="1" dirty="0">
                <a:solidFill>
                  <a:schemeClr val="accent2"/>
                </a:solidFill>
                <a:latin typeface="+mj-lt"/>
                <a:ea typeface="+mj-ea"/>
                <a:cs typeface="Calibri" panose="020F0502020204030204" pitchFamily="34" charset="0"/>
              </a:rPr>
              <a:t>FOR OVER 80% </a:t>
            </a:r>
          </a:p>
          <a:p>
            <a:pPr algn="ctr"/>
            <a:r>
              <a:rPr lang="sv-SE" sz="900" b="1" dirty="0">
                <a:solidFill>
                  <a:srgbClr val="008E40"/>
                </a:solidFill>
                <a:latin typeface="+mj-lt"/>
                <a:ea typeface="+mj-ea"/>
                <a:cs typeface="Calibri" panose="020F0502020204030204" pitchFamily="34" charset="0"/>
              </a:rPr>
              <a:t>of direct greenhouse gas emissions in the EU</a:t>
            </a:r>
          </a:p>
        </p:txBody>
      </p:sp>
      <p:sp>
        <p:nvSpPr>
          <p:cNvPr id="19" name="TextBox 18">
            <a:extLst>
              <a:ext uri="{FF2B5EF4-FFF2-40B4-BE49-F238E27FC236}">
                <a16:creationId xmlns:a16="http://schemas.microsoft.com/office/drawing/2014/main" id="{99B87172-FD68-4E4B-9830-9DDB5018E044}"/>
              </a:ext>
            </a:extLst>
          </p:cNvPr>
          <p:cNvSpPr txBox="1"/>
          <p:nvPr/>
        </p:nvSpPr>
        <p:spPr>
          <a:xfrm>
            <a:off x="6870549" y="2613237"/>
            <a:ext cx="433132" cy="276999"/>
          </a:xfrm>
          <a:prstGeom prst="rect">
            <a:avLst/>
          </a:prstGeom>
          <a:noFill/>
        </p:spPr>
        <p:txBody>
          <a:bodyPr wrap="none" rtlCol="0">
            <a:spAutoFit/>
          </a:bodyPr>
          <a:lstStyle/>
          <a:p>
            <a:r>
              <a:rPr lang="en-GB" sz="1200" b="1" dirty="0">
                <a:solidFill>
                  <a:srgbClr val="8AB833"/>
                </a:solidFill>
                <a:latin typeface="+mj-lt"/>
                <a:ea typeface="Times New Roman" panose="02020603050405020304" pitchFamily="18" charset="0"/>
                <a:cs typeface="Calibri" panose="020F0502020204030204" pitchFamily="34" charset="0"/>
              </a:rPr>
              <a:t>ICT</a:t>
            </a:r>
            <a:endParaRPr lang="en-US" sz="1200" dirty="0">
              <a:solidFill>
                <a:srgbClr val="8AB833"/>
              </a:solidFill>
              <a:latin typeface="+mj-lt"/>
              <a:cs typeface="Calibri" panose="020F0502020204030204" pitchFamily="34" charset="0"/>
            </a:endParaRPr>
          </a:p>
        </p:txBody>
      </p:sp>
      <p:sp>
        <p:nvSpPr>
          <p:cNvPr id="20" name="TextBox 19">
            <a:extLst>
              <a:ext uri="{FF2B5EF4-FFF2-40B4-BE49-F238E27FC236}">
                <a16:creationId xmlns:a16="http://schemas.microsoft.com/office/drawing/2014/main" id="{23AE4692-B0DB-4BD2-9102-AD73DF6F3CBD}"/>
              </a:ext>
            </a:extLst>
          </p:cNvPr>
          <p:cNvSpPr txBox="1"/>
          <p:nvPr/>
        </p:nvSpPr>
        <p:spPr>
          <a:xfrm>
            <a:off x="6954862" y="1558714"/>
            <a:ext cx="1937618" cy="830997"/>
          </a:xfrm>
          <a:prstGeom prst="rect">
            <a:avLst/>
          </a:prstGeom>
          <a:noFill/>
        </p:spPr>
        <p:txBody>
          <a:bodyPr wrap="square" rtlCol="0">
            <a:spAutoFit/>
          </a:bodyPr>
          <a:lstStyle/>
          <a:p>
            <a:r>
              <a:rPr lang="en-GB" sz="1200" b="1" dirty="0">
                <a:solidFill>
                  <a:srgbClr val="549E39"/>
                </a:solidFill>
                <a:latin typeface="+mj-lt"/>
                <a:ea typeface="Times New Roman" panose="02020603050405020304" pitchFamily="18" charset="0"/>
                <a:cs typeface="Calibri" panose="020F0502020204030204" pitchFamily="34" charset="0"/>
              </a:rPr>
              <a:t>Buildings</a:t>
            </a:r>
            <a:r>
              <a:rPr lang="en-GB" sz="1200" b="1" dirty="0">
                <a:solidFill>
                  <a:srgbClr val="3FBF54"/>
                </a:solidFill>
                <a:latin typeface="+mj-lt"/>
                <a:ea typeface="Times New Roman" panose="02020603050405020304" pitchFamily="18" charset="0"/>
                <a:cs typeface="Calibri" panose="020F0502020204030204" pitchFamily="34" charset="0"/>
              </a:rPr>
              <a:t> </a:t>
            </a:r>
            <a:br>
              <a:rPr lang="en-GB" sz="1200" b="1" dirty="0">
                <a:solidFill>
                  <a:srgbClr val="3FBF54"/>
                </a:solidFill>
                <a:latin typeface="+mj-lt"/>
                <a:ea typeface="Times New Roman" panose="02020603050405020304" pitchFamily="18" charset="0"/>
                <a:cs typeface="Calibri" panose="020F0502020204030204" pitchFamily="34" charset="0"/>
              </a:rPr>
            </a:br>
            <a:r>
              <a:rPr lang="en-US" sz="1200" dirty="0">
                <a:latin typeface="+mj-lt"/>
                <a:cs typeface="Calibri" panose="020F0502020204030204" pitchFamily="34" charset="0"/>
              </a:rPr>
              <a:t>New, existing and renovations</a:t>
            </a:r>
          </a:p>
          <a:p>
            <a:r>
              <a:rPr lang="en-US" sz="1200" dirty="0">
                <a:latin typeface="+mj-lt"/>
                <a:cs typeface="Calibri" panose="020F0502020204030204" pitchFamily="34" charset="0"/>
              </a:rPr>
              <a:t>Supply chain / SMEs</a:t>
            </a:r>
          </a:p>
        </p:txBody>
      </p:sp>
      <p:grpSp>
        <p:nvGrpSpPr>
          <p:cNvPr id="21" name="Group 20">
            <a:extLst>
              <a:ext uri="{FF2B5EF4-FFF2-40B4-BE49-F238E27FC236}">
                <a16:creationId xmlns:a16="http://schemas.microsoft.com/office/drawing/2014/main" id="{06D2F70D-2659-4C1F-9F61-60B954BCF50B}"/>
              </a:ext>
            </a:extLst>
          </p:cNvPr>
          <p:cNvGrpSpPr/>
          <p:nvPr/>
        </p:nvGrpSpPr>
        <p:grpSpPr>
          <a:xfrm>
            <a:off x="7020272" y="3368845"/>
            <a:ext cx="1732058" cy="1219129"/>
            <a:chOff x="-1699211" y="1316332"/>
            <a:chExt cx="2443006" cy="2167340"/>
          </a:xfrm>
        </p:grpSpPr>
        <p:sp>
          <p:nvSpPr>
            <p:cNvPr id="23" name="TextBox 22">
              <a:extLst>
                <a:ext uri="{FF2B5EF4-FFF2-40B4-BE49-F238E27FC236}">
                  <a16:creationId xmlns:a16="http://schemas.microsoft.com/office/drawing/2014/main" id="{B2D7DE99-EA9D-4E0E-BDBE-A9AA7280D687}"/>
                </a:ext>
              </a:extLst>
            </p:cNvPr>
            <p:cNvSpPr txBox="1"/>
            <p:nvPr/>
          </p:nvSpPr>
          <p:spPr>
            <a:xfrm>
              <a:off x="-1699211" y="1316332"/>
              <a:ext cx="2291795" cy="1149033"/>
            </a:xfrm>
            <a:prstGeom prst="rect">
              <a:avLst/>
            </a:prstGeom>
            <a:noFill/>
          </p:spPr>
          <p:txBody>
            <a:bodyPr wrap="none" rtlCol="0">
              <a:spAutoFit/>
            </a:bodyPr>
            <a:lstStyle/>
            <a:p>
              <a:r>
                <a:rPr lang="en-GB" sz="1200" b="1" dirty="0">
                  <a:solidFill>
                    <a:schemeClr val="accent3"/>
                  </a:solidFill>
                  <a:latin typeface="+mj-lt"/>
                  <a:ea typeface="Times New Roman" panose="02020603050405020304" pitchFamily="18" charset="0"/>
                  <a:cs typeface="Calibri" panose="020F0502020204030204" pitchFamily="34" charset="0"/>
                </a:rPr>
                <a:t>Manufacturing</a:t>
              </a:r>
              <a:r>
                <a:rPr lang="en-GB" sz="1200" b="1" dirty="0">
                  <a:solidFill>
                    <a:srgbClr val="3FBF54"/>
                  </a:solidFill>
                  <a:latin typeface="+mj-lt"/>
                  <a:ea typeface="Times New Roman" panose="02020603050405020304" pitchFamily="18" charset="0"/>
                  <a:cs typeface="Calibri" panose="020F0502020204030204" pitchFamily="34" charset="0"/>
                </a:rPr>
                <a:t> </a:t>
              </a:r>
              <a:endParaRPr lang="en-US" sz="1200" dirty="0">
                <a:latin typeface="+mj-lt"/>
                <a:cs typeface="Calibri" panose="020F0502020204030204" pitchFamily="34" charset="0"/>
              </a:endParaRPr>
            </a:p>
            <a:p>
              <a:r>
                <a:rPr lang="en-US" sz="1200" dirty="0">
                  <a:latin typeface="+mj-lt"/>
                  <a:cs typeface="Calibri" panose="020F0502020204030204" pitchFamily="34" charset="0"/>
                </a:rPr>
                <a:t>Transitions</a:t>
              </a:r>
            </a:p>
            <a:p>
              <a:r>
                <a:rPr lang="en-US" sz="1200" dirty="0">
                  <a:latin typeface="+mj-lt"/>
                  <a:cs typeface="Calibri" panose="020F0502020204030204" pitchFamily="34" charset="0"/>
                </a:rPr>
                <a:t>Components</a:t>
              </a:r>
            </a:p>
          </p:txBody>
        </p:sp>
        <p:sp>
          <p:nvSpPr>
            <p:cNvPr id="24" name="TextBox 23">
              <a:extLst>
                <a:ext uri="{FF2B5EF4-FFF2-40B4-BE49-F238E27FC236}">
                  <a16:creationId xmlns:a16="http://schemas.microsoft.com/office/drawing/2014/main" id="{4391812D-8653-4615-B8E3-CD19C5706010}"/>
                </a:ext>
              </a:extLst>
            </p:cNvPr>
            <p:cNvSpPr txBox="1"/>
            <p:nvPr/>
          </p:nvSpPr>
          <p:spPr>
            <a:xfrm>
              <a:off x="-1699211" y="2334639"/>
              <a:ext cx="2443006" cy="1149033"/>
            </a:xfrm>
            <a:prstGeom prst="rect">
              <a:avLst/>
            </a:prstGeom>
            <a:noFill/>
          </p:spPr>
          <p:txBody>
            <a:bodyPr wrap="square" rtlCol="0">
              <a:spAutoFit/>
            </a:bodyPr>
            <a:lstStyle/>
            <a:p>
              <a:r>
                <a:rPr lang="en-US" sz="1200" dirty="0" err="1">
                  <a:latin typeface="+mj-lt"/>
                  <a:cs typeface="Calibri" panose="020F0502020204030204" pitchFamily="34" charset="0"/>
                </a:rPr>
                <a:t>Aluminium</a:t>
              </a:r>
              <a:r>
                <a:rPr lang="en-US" sz="1200" dirty="0">
                  <a:latin typeface="+mj-lt"/>
                  <a:cs typeface="Calibri" panose="020F0502020204030204" pitchFamily="34" charset="0"/>
                </a:rPr>
                <a:t>, Steel, Concrete, Plastics</a:t>
              </a:r>
            </a:p>
          </p:txBody>
        </p:sp>
      </p:grpSp>
      <p:sp>
        <p:nvSpPr>
          <p:cNvPr id="34" name="TextBox 33">
            <a:extLst>
              <a:ext uri="{FF2B5EF4-FFF2-40B4-BE49-F238E27FC236}">
                <a16:creationId xmlns:a16="http://schemas.microsoft.com/office/drawing/2014/main" id="{B1BD5F72-EC85-485A-A92D-F325EAA3A911}"/>
              </a:ext>
            </a:extLst>
          </p:cNvPr>
          <p:cNvSpPr txBox="1"/>
          <p:nvPr/>
        </p:nvSpPr>
        <p:spPr>
          <a:xfrm>
            <a:off x="467544" y="1571817"/>
            <a:ext cx="2354265" cy="881267"/>
          </a:xfrm>
          <a:prstGeom prst="rect">
            <a:avLst/>
          </a:prstGeom>
          <a:noFill/>
        </p:spPr>
        <p:txBody>
          <a:bodyPr wrap="square" rtlCol="0">
            <a:spAutoFit/>
          </a:bodyPr>
          <a:lstStyle/>
          <a:p>
            <a:pPr algn="r">
              <a:lnSpc>
                <a:spcPct val="107000"/>
              </a:lnSpc>
              <a:spcBef>
                <a:spcPts val="113"/>
              </a:spcBef>
            </a:pPr>
            <a:r>
              <a:rPr lang="en-GB" sz="1200" b="1" dirty="0">
                <a:solidFill>
                  <a:srgbClr val="325F22"/>
                </a:solidFill>
                <a:latin typeface="+mj-lt"/>
                <a:ea typeface="Times New Roman" panose="02020603050405020304" pitchFamily="18" charset="0"/>
                <a:cs typeface="Calibri" panose="020F0502020204030204" pitchFamily="34" charset="0"/>
              </a:rPr>
              <a:t>Electricity generation</a:t>
            </a:r>
            <a:endParaRPr lang="en-GB" sz="1200" b="1" i="1" dirty="0">
              <a:solidFill>
                <a:srgbClr val="325F22"/>
              </a:solidFill>
              <a:latin typeface="+mj-lt"/>
              <a:ea typeface="Times New Roman" panose="02020603050405020304" pitchFamily="18" charset="0"/>
              <a:cs typeface="Calibri" panose="020F0502020204030204" pitchFamily="34" charset="0"/>
            </a:endParaRPr>
          </a:p>
          <a:p>
            <a:pPr algn="r">
              <a:lnSpc>
                <a:spcPct val="107000"/>
              </a:lnSpc>
              <a:spcBef>
                <a:spcPts val="113"/>
              </a:spcBef>
              <a:buClr>
                <a:srgbClr val="00B050"/>
              </a:buClr>
            </a:pPr>
            <a:r>
              <a:rPr lang="en-GB" sz="1200" dirty="0">
                <a:latin typeface="+mj-lt"/>
                <a:cs typeface="Calibri" panose="020F0502020204030204" pitchFamily="34" charset="0"/>
              </a:rPr>
              <a:t>Solar, wind</a:t>
            </a:r>
            <a:r>
              <a:rPr lang="en-US" sz="1200" dirty="0">
                <a:latin typeface="+mj-lt"/>
                <a:cs typeface="Calibri" panose="020F0502020204030204" pitchFamily="34" charset="0"/>
              </a:rPr>
              <a:t>, </a:t>
            </a:r>
            <a:r>
              <a:rPr lang="en-GB" sz="1200" dirty="0">
                <a:cs typeface="Calibri" panose="020F0502020204030204" pitchFamily="34" charset="0"/>
              </a:rPr>
              <a:t>geothermal</a:t>
            </a:r>
            <a:r>
              <a:rPr lang="en-GB" sz="1200" dirty="0">
                <a:latin typeface="+mj-lt"/>
                <a:cs typeface="Calibri" panose="020F0502020204030204" pitchFamily="34" charset="0"/>
              </a:rPr>
              <a:t>, hydro, </a:t>
            </a:r>
            <a:r>
              <a:rPr lang="en-US" sz="1200" dirty="0">
                <a:latin typeface="+mj-lt"/>
                <a:cs typeface="Calibri" panose="020F0502020204030204" pitchFamily="34" charset="0"/>
              </a:rPr>
              <a:t>Gas only if with CCS Storage, transmission</a:t>
            </a:r>
          </a:p>
        </p:txBody>
      </p:sp>
      <p:pic>
        <p:nvPicPr>
          <p:cNvPr id="37" name="Graphic 36" descr="Recycle with solid fill">
            <a:extLst>
              <a:ext uri="{FF2B5EF4-FFF2-40B4-BE49-F238E27FC236}">
                <a16:creationId xmlns:a16="http://schemas.microsoft.com/office/drawing/2014/main" id="{52D816F6-76B9-4804-99C4-512A59E16816}"/>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4785429" y="4058139"/>
            <a:ext cx="368591" cy="368591"/>
          </a:xfrm>
          <a:prstGeom prst="rect">
            <a:avLst/>
          </a:prstGeom>
        </p:spPr>
      </p:pic>
      <p:pic>
        <p:nvPicPr>
          <p:cNvPr id="39" name="Graphic 38" descr="Laptop with solid fill">
            <a:extLst>
              <a:ext uri="{FF2B5EF4-FFF2-40B4-BE49-F238E27FC236}">
                <a16:creationId xmlns:a16="http://schemas.microsoft.com/office/drawing/2014/main" id="{D63132A5-3404-4014-A40C-50CB2D4EF55F}"/>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6396108" y="2550121"/>
            <a:ext cx="368591" cy="368591"/>
          </a:xfrm>
          <a:prstGeom prst="rect">
            <a:avLst/>
          </a:prstGeom>
        </p:spPr>
      </p:pic>
      <p:pic>
        <p:nvPicPr>
          <p:cNvPr id="41" name="Graphic 40" descr="Agriculture with solid fill">
            <a:extLst>
              <a:ext uri="{FF2B5EF4-FFF2-40B4-BE49-F238E27FC236}">
                <a16:creationId xmlns:a16="http://schemas.microsoft.com/office/drawing/2014/main" id="{7FE4D6BA-8C58-4F9C-9699-B9485AFF6AAC}"/>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2956017" y="3575024"/>
            <a:ext cx="368591" cy="368591"/>
          </a:xfrm>
          <a:prstGeom prst="rect">
            <a:avLst/>
          </a:prstGeom>
        </p:spPr>
      </p:pic>
      <p:pic>
        <p:nvPicPr>
          <p:cNvPr id="43" name="Graphic 42" descr="City with solid fill">
            <a:extLst>
              <a:ext uri="{FF2B5EF4-FFF2-40B4-BE49-F238E27FC236}">
                <a16:creationId xmlns:a16="http://schemas.microsoft.com/office/drawing/2014/main" id="{D690BD1E-6604-4C84-B412-CDBCFB775DC0}"/>
              </a:ext>
            </a:extLst>
          </p:cNvPr>
          <p:cNvPicPr>
            <a:picLocks noChangeAspect="1"/>
          </p:cNvPicPr>
          <p:nvPr/>
        </p:nvPicPr>
        <p:blipFill>
          <a:blip r:embed="rId10">
            <a:extLst>
              <a:ext uri="{96DAC541-7B7A-43D3-8B79-37D633B846F1}">
                <asvg:svgBlip xmlns:asvg="http://schemas.microsoft.com/office/drawing/2016/SVG/main" r:embed="rId11"/>
              </a:ext>
            </a:extLst>
          </a:blip>
          <a:stretch>
            <a:fillRect/>
          </a:stretch>
        </p:blipFill>
        <p:spPr>
          <a:xfrm>
            <a:off x="6539192" y="1580530"/>
            <a:ext cx="368591" cy="368591"/>
          </a:xfrm>
          <a:prstGeom prst="rect">
            <a:avLst/>
          </a:prstGeom>
        </p:spPr>
      </p:pic>
      <p:pic>
        <p:nvPicPr>
          <p:cNvPr id="45" name="Graphic 44" descr="Factory with solid fill">
            <a:extLst>
              <a:ext uri="{FF2B5EF4-FFF2-40B4-BE49-F238E27FC236}">
                <a16:creationId xmlns:a16="http://schemas.microsoft.com/office/drawing/2014/main" id="{E67AD681-5754-494E-ACB0-20BF539E0464}"/>
              </a:ext>
            </a:extLst>
          </p:cNvPr>
          <p:cNvPicPr>
            <a:picLocks noChangeAspect="1"/>
          </p:cNvPicPr>
          <p:nvPr/>
        </p:nvPicPr>
        <p:blipFill>
          <a:blip r:embed="rId12">
            <a:extLst>
              <a:ext uri="{96DAC541-7B7A-43D3-8B79-37D633B846F1}">
                <asvg:svgBlip xmlns:asvg="http://schemas.microsoft.com/office/drawing/2016/SVG/main" r:embed="rId13"/>
              </a:ext>
            </a:extLst>
          </a:blip>
          <a:stretch>
            <a:fillRect/>
          </a:stretch>
        </p:blipFill>
        <p:spPr>
          <a:xfrm>
            <a:off x="6658928" y="3564419"/>
            <a:ext cx="368591" cy="368591"/>
          </a:xfrm>
          <a:prstGeom prst="rect">
            <a:avLst/>
          </a:prstGeom>
        </p:spPr>
      </p:pic>
      <p:pic>
        <p:nvPicPr>
          <p:cNvPr id="47" name="Graphic 46" descr="Train with solid fill">
            <a:extLst>
              <a:ext uri="{FF2B5EF4-FFF2-40B4-BE49-F238E27FC236}">
                <a16:creationId xmlns:a16="http://schemas.microsoft.com/office/drawing/2014/main" id="{19FECAB1-EC57-4F2F-AAED-A894FD4FF914}"/>
              </a:ext>
            </a:extLst>
          </p:cNvPr>
          <p:cNvPicPr>
            <a:picLocks noChangeAspect="1"/>
          </p:cNvPicPr>
          <p:nvPr/>
        </p:nvPicPr>
        <p:blipFill>
          <a:blip r:embed="rId14">
            <a:extLst>
              <a:ext uri="{96DAC541-7B7A-43D3-8B79-37D633B846F1}">
                <asvg:svgBlip xmlns:asvg="http://schemas.microsoft.com/office/drawing/2016/SVG/main" r:embed="rId15"/>
              </a:ext>
            </a:extLst>
          </a:blip>
          <a:stretch>
            <a:fillRect/>
          </a:stretch>
        </p:blipFill>
        <p:spPr>
          <a:xfrm>
            <a:off x="3073473" y="2564779"/>
            <a:ext cx="368591" cy="368591"/>
          </a:xfrm>
          <a:prstGeom prst="rect">
            <a:avLst/>
          </a:prstGeom>
        </p:spPr>
      </p:pic>
      <p:pic>
        <p:nvPicPr>
          <p:cNvPr id="49" name="Graphic 48" descr="Renewable Energy with solid fill">
            <a:extLst>
              <a:ext uri="{FF2B5EF4-FFF2-40B4-BE49-F238E27FC236}">
                <a16:creationId xmlns:a16="http://schemas.microsoft.com/office/drawing/2014/main" id="{A4D15259-216B-4CFA-A15D-123E8848912E}"/>
              </a:ext>
            </a:extLst>
          </p:cNvPr>
          <p:cNvPicPr>
            <a:picLocks noChangeAspect="1"/>
          </p:cNvPicPr>
          <p:nvPr/>
        </p:nvPicPr>
        <p:blipFill>
          <a:blip r:embed="rId16">
            <a:extLst>
              <a:ext uri="{96DAC541-7B7A-43D3-8B79-37D633B846F1}">
                <asvg:svgBlip xmlns:asvg="http://schemas.microsoft.com/office/drawing/2016/SVG/main" r:embed="rId17"/>
              </a:ext>
            </a:extLst>
          </a:blip>
          <a:stretch>
            <a:fillRect/>
          </a:stretch>
        </p:blipFill>
        <p:spPr>
          <a:xfrm>
            <a:off x="2924302" y="1567799"/>
            <a:ext cx="368591" cy="368591"/>
          </a:xfrm>
          <a:prstGeom prst="rect">
            <a:avLst/>
          </a:prstGeom>
        </p:spPr>
      </p:pic>
      <p:sp>
        <p:nvSpPr>
          <p:cNvPr id="50" name="TextBox 49">
            <a:extLst>
              <a:ext uri="{FF2B5EF4-FFF2-40B4-BE49-F238E27FC236}">
                <a16:creationId xmlns:a16="http://schemas.microsoft.com/office/drawing/2014/main" id="{1AD223F8-BF56-434C-89E9-0065825E12BC}"/>
              </a:ext>
            </a:extLst>
          </p:cNvPr>
          <p:cNvSpPr txBox="1"/>
          <p:nvPr/>
        </p:nvSpPr>
        <p:spPr>
          <a:xfrm>
            <a:off x="395536" y="2532841"/>
            <a:ext cx="2541983" cy="646331"/>
          </a:xfrm>
          <a:prstGeom prst="rect">
            <a:avLst/>
          </a:prstGeom>
          <a:noFill/>
        </p:spPr>
        <p:txBody>
          <a:bodyPr wrap="square" rtlCol="0">
            <a:spAutoFit/>
          </a:bodyPr>
          <a:lstStyle/>
          <a:p>
            <a:pPr algn="r"/>
            <a:r>
              <a:rPr lang="en-GB" sz="1200" b="1" dirty="0">
                <a:solidFill>
                  <a:srgbClr val="0989B1"/>
                </a:solidFill>
                <a:latin typeface="+mj-lt"/>
                <a:ea typeface="Times New Roman" panose="02020603050405020304" pitchFamily="18" charset="0"/>
                <a:cs typeface="Calibri" panose="020F0502020204030204" pitchFamily="34" charset="0"/>
              </a:rPr>
              <a:t>Transport</a:t>
            </a:r>
            <a:r>
              <a:rPr lang="en-GB" sz="1200" b="1" dirty="0">
                <a:solidFill>
                  <a:srgbClr val="3FBF54"/>
                </a:solidFill>
                <a:latin typeface="+mj-lt"/>
                <a:ea typeface="Times New Roman" panose="02020603050405020304" pitchFamily="18" charset="0"/>
                <a:cs typeface="Calibri" panose="020F0502020204030204" pitchFamily="34" charset="0"/>
              </a:rPr>
              <a:t> </a:t>
            </a:r>
            <a:br>
              <a:rPr lang="en-GB" sz="1200" b="1" dirty="0">
                <a:solidFill>
                  <a:srgbClr val="3FBF54"/>
                </a:solidFill>
                <a:latin typeface="+mj-lt"/>
                <a:ea typeface="Times New Roman" panose="02020603050405020304" pitchFamily="18" charset="0"/>
                <a:cs typeface="Calibri" panose="020F0502020204030204" pitchFamily="34" charset="0"/>
              </a:rPr>
            </a:br>
            <a:r>
              <a:rPr lang="en-US" sz="1200" dirty="0">
                <a:latin typeface="+mj-lt"/>
                <a:cs typeface="Calibri" panose="020F0502020204030204" pitchFamily="34" charset="0"/>
              </a:rPr>
              <a:t>Very low emissions, to zero tailpipe by 2025: electric, hydrogen</a:t>
            </a:r>
          </a:p>
        </p:txBody>
      </p:sp>
      <p:sp>
        <p:nvSpPr>
          <p:cNvPr id="52" name="TextBox 51">
            <a:extLst>
              <a:ext uri="{FF2B5EF4-FFF2-40B4-BE49-F238E27FC236}">
                <a16:creationId xmlns:a16="http://schemas.microsoft.com/office/drawing/2014/main" id="{C0F3CC01-AD41-4631-AA24-3C2ED57AF250}"/>
              </a:ext>
            </a:extLst>
          </p:cNvPr>
          <p:cNvSpPr txBox="1"/>
          <p:nvPr/>
        </p:nvSpPr>
        <p:spPr>
          <a:xfrm>
            <a:off x="539552" y="3540953"/>
            <a:ext cx="2282257" cy="830997"/>
          </a:xfrm>
          <a:prstGeom prst="rect">
            <a:avLst/>
          </a:prstGeom>
          <a:noFill/>
        </p:spPr>
        <p:txBody>
          <a:bodyPr wrap="square" rtlCol="0">
            <a:spAutoFit/>
          </a:bodyPr>
          <a:lstStyle/>
          <a:p>
            <a:pPr algn="r">
              <a:tabLst>
                <a:tab pos="418793" algn="l"/>
              </a:tabLst>
            </a:pPr>
            <a:r>
              <a:rPr lang="en-GB" sz="1200" b="1" dirty="0">
                <a:solidFill>
                  <a:schemeClr val="accent5"/>
                </a:solidFill>
                <a:latin typeface="+mj-lt"/>
                <a:ea typeface="Times New Roman" panose="02020603050405020304" pitchFamily="18" charset="0"/>
                <a:cs typeface="Calibri" panose="020F0502020204030204" pitchFamily="34" charset="0"/>
              </a:rPr>
              <a:t>Forestry </a:t>
            </a:r>
            <a:br>
              <a:rPr lang="en-GB" sz="1200" b="1" dirty="0">
                <a:solidFill>
                  <a:srgbClr val="3FBF54"/>
                </a:solidFill>
                <a:latin typeface="+mj-lt"/>
                <a:ea typeface="Times New Roman" panose="02020603050405020304" pitchFamily="18" charset="0"/>
                <a:cs typeface="Calibri" panose="020F0502020204030204" pitchFamily="34" charset="0"/>
              </a:rPr>
            </a:br>
            <a:r>
              <a:rPr lang="en-GB" sz="1200" b="1" dirty="0">
                <a:solidFill>
                  <a:srgbClr val="3FBF54"/>
                </a:solidFill>
                <a:latin typeface="+mj-lt"/>
                <a:ea typeface="Times New Roman" panose="02020603050405020304" pitchFamily="18" charset="0"/>
                <a:cs typeface="Calibri" panose="020F0502020204030204" pitchFamily="34" charset="0"/>
              </a:rPr>
              <a:t>	</a:t>
            </a:r>
            <a:r>
              <a:rPr lang="en-US" sz="1200" dirty="0">
                <a:latin typeface="+mj-lt"/>
                <a:cs typeface="Calibri" panose="020F0502020204030204" pitchFamily="34" charset="0"/>
              </a:rPr>
              <a:t>Maintaining carbon</a:t>
            </a:r>
          </a:p>
          <a:p>
            <a:pPr algn="r">
              <a:tabLst>
                <a:tab pos="418793" algn="l"/>
              </a:tabLst>
            </a:pPr>
            <a:r>
              <a:rPr lang="en-US" sz="1200" dirty="0">
                <a:latin typeface="+mj-lt"/>
                <a:cs typeface="Calibri" panose="020F0502020204030204" pitchFamily="34" charset="0"/>
              </a:rPr>
              <a:t>	Improving carbon performance</a:t>
            </a:r>
          </a:p>
        </p:txBody>
      </p:sp>
      <p:sp>
        <p:nvSpPr>
          <p:cNvPr id="53" name="TextBox 52">
            <a:extLst>
              <a:ext uri="{FF2B5EF4-FFF2-40B4-BE49-F238E27FC236}">
                <a16:creationId xmlns:a16="http://schemas.microsoft.com/office/drawing/2014/main" id="{9DF86DCD-ADA2-48F7-B018-3A3C9F562380}"/>
              </a:ext>
            </a:extLst>
          </p:cNvPr>
          <p:cNvSpPr txBox="1"/>
          <p:nvPr/>
        </p:nvSpPr>
        <p:spPr>
          <a:xfrm>
            <a:off x="4092545" y="4406066"/>
            <a:ext cx="2140586" cy="276999"/>
          </a:xfrm>
          <a:prstGeom prst="rect">
            <a:avLst/>
          </a:prstGeom>
          <a:noFill/>
        </p:spPr>
        <p:txBody>
          <a:bodyPr wrap="none" rtlCol="0">
            <a:spAutoFit/>
          </a:bodyPr>
          <a:lstStyle/>
          <a:p>
            <a:r>
              <a:rPr lang="en-US" sz="1200" dirty="0">
                <a:latin typeface="+mj-lt"/>
                <a:cs typeface="Calibri" panose="020F0502020204030204" pitchFamily="34" charset="0"/>
              </a:rPr>
              <a:t>Energy efficiency, adaptation</a:t>
            </a:r>
          </a:p>
        </p:txBody>
      </p:sp>
    </p:spTree>
    <p:extLst>
      <p:ext uri="{BB962C8B-B14F-4D97-AF65-F5344CB8AC3E}">
        <p14:creationId xmlns:p14="http://schemas.microsoft.com/office/powerpoint/2010/main" val="40062310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C3EB413-77A8-413F-91EE-C28DB9CA9587}"/>
              </a:ext>
            </a:extLst>
          </p:cNvPr>
          <p:cNvSpPr/>
          <p:nvPr/>
        </p:nvSpPr>
        <p:spPr>
          <a:xfrm>
            <a:off x="819150" y="1909199"/>
            <a:ext cx="7543800" cy="2606767"/>
          </a:xfrm>
          <a:prstGeom prst="rect">
            <a:avLst/>
          </a:prstGeom>
          <a:solidFill>
            <a:schemeClr val="accent3">
              <a:lumMod val="20000"/>
              <a:lumOff val="80000"/>
            </a:schemeClr>
          </a:solidFill>
          <a:ln>
            <a:solidFill>
              <a:srgbClr val="008E4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p>
        </p:txBody>
      </p:sp>
      <p:sp>
        <p:nvSpPr>
          <p:cNvPr id="75" name="Rechteck 102">
            <a:extLst>
              <a:ext uri="{FF2B5EF4-FFF2-40B4-BE49-F238E27FC236}">
                <a16:creationId xmlns:a16="http://schemas.microsoft.com/office/drawing/2014/main" id="{2B1FFD47-83F8-41AA-95E7-9188AF5930AB}"/>
              </a:ext>
            </a:extLst>
          </p:cNvPr>
          <p:cNvSpPr/>
          <p:nvPr/>
        </p:nvSpPr>
        <p:spPr>
          <a:xfrm>
            <a:off x="819150" y="1896331"/>
            <a:ext cx="1703986" cy="237795"/>
          </a:xfrm>
          <a:prstGeom prst="rect">
            <a:avLst/>
          </a:prstGeom>
          <a:solidFill>
            <a:srgbClr val="008E40"/>
          </a:solidFill>
          <a:ln w="25400" cap="flat" cmpd="sng" algn="ctr">
            <a:noFill/>
            <a:prstDash val="solid"/>
          </a:ln>
          <a:effectLst/>
        </p:spPr>
        <p:txBody>
          <a:bodyPr wrap="square" lIns="54000" tIns="54000" rIns="54000" bIns="54000" rtlCol="0" anchor="t" anchorCtr="0">
            <a:noAutofit/>
          </a:bodyPr>
          <a:lstStyle/>
          <a:p>
            <a:pPr algn="ctr" defTabSz="514235">
              <a:defRPr/>
            </a:pPr>
            <a:r>
              <a:rPr lang="en-US" sz="900" b="1" kern="0" dirty="0">
                <a:solidFill>
                  <a:schemeClr val="bg1"/>
                </a:solidFill>
                <a:latin typeface="+mj-lt"/>
                <a:cs typeface="Calibri" panose="020F0502020204030204" pitchFamily="34" charset="0"/>
              </a:rPr>
              <a:t>Company XYZ</a:t>
            </a:r>
          </a:p>
        </p:txBody>
      </p:sp>
      <p:sp>
        <p:nvSpPr>
          <p:cNvPr id="2" name="Title 1">
            <a:extLst>
              <a:ext uri="{FF2B5EF4-FFF2-40B4-BE49-F238E27FC236}">
                <a16:creationId xmlns:a16="http://schemas.microsoft.com/office/drawing/2014/main" id="{7385DBDB-33A9-44B2-9445-CAA461971527}"/>
              </a:ext>
            </a:extLst>
          </p:cNvPr>
          <p:cNvSpPr>
            <a:spLocks noGrp="1"/>
          </p:cNvSpPr>
          <p:nvPr>
            <p:ph type="title"/>
          </p:nvPr>
        </p:nvSpPr>
        <p:spPr/>
        <p:txBody>
          <a:bodyPr/>
          <a:lstStyle/>
          <a:p>
            <a:r>
              <a:rPr lang="en-GB" dirty="0"/>
              <a:t>EU Taxonomy use</a:t>
            </a:r>
          </a:p>
        </p:txBody>
      </p:sp>
      <p:sp>
        <p:nvSpPr>
          <p:cNvPr id="4" name="Text Placeholder 3">
            <a:extLst>
              <a:ext uri="{FF2B5EF4-FFF2-40B4-BE49-F238E27FC236}">
                <a16:creationId xmlns:a16="http://schemas.microsoft.com/office/drawing/2014/main" id="{93071B40-BE08-4C45-9928-623E5250E997}"/>
              </a:ext>
            </a:extLst>
          </p:cNvPr>
          <p:cNvSpPr>
            <a:spLocks noGrp="1"/>
          </p:cNvSpPr>
          <p:nvPr>
            <p:ph type="body" sz="quarter" idx="4294967295"/>
          </p:nvPr>
        </p:nvSpPr>
        <p:spPr>
          <a:xfrm>
            <a:off x="1600200" y="974725"/>
            <a:ext cx="7543800" cy="274638"/>
          </a:xfrm>
        </p:spPr>
        <p:txBody>
          <a:bodyPr/>
          <a:lstStyle/>
          <a:p>
            <a:r>
              <a:rPr lang="en-GB" dirty="0"/>
              <a:t>Companies: how it helps transition</a:t>
            </a:r>
          </a:p>
        </p:txBody>
      </p:sp>
      <p:sp>
        <p:nvSpPr>
          <p:cNvPr id="34" name="Rounded Rectangle 4">
            <a:extLst>
              <a:ext uri="{FF2B5EF4-FFF2-40B4-BE49-F238E27FC236}">
                <a16:creationId xmlns:a16="http://schemas.microsoft.com/office/drawing/2014/main" id="{A1B3CB51-6B66-4D14-B7C1-C58DDF5C5B6C}"/>
              </a:ext>
            </a:extLst>
          </p:cNvPr>
          <p:cNvSpPr/>
          <p:nvPr/>
        </p:nvSpPr>
        <p:spPr>
          <a:xfrm>
            <a:off x="2317029" y="2333955"/>
            <a:ext cx="765319" cy="237795"/>
          </a:xfrm>
          <a:prstGeom prst="roundRect">
            <a:avLst>
              <a:gd name="adj" fmla="val 45238"/>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defTabSz="514350" fontAlgn="base">
              <a:spcBef>
                <a:spcPct val="0"/>
              </a:spcBef>
              <a:spcAft>
                <a:spcPct val="0"/>
              </a:spcAft>
              <a:defRPr/>
            </a:pPr>
            <a:r>
              <a:rPr lang="en-IE" sz="1050">
                <a:solidFill>
                  <a:srgbClr val="000000"/>
                </a:solidFill>
                <a:latin typeface="+mj-lt"/>
                <a:cs typeface="Calibri" panose="020F0502020204030204" pitchFamily="34" charset="0"/>
              </a:rPr>
              <a:t>A</a:t>
            </a:r>
            <a:endParaRPr lang="en-GB" sz="1050">
              <a:solidFill>
                <a:srgbClr val="000000"/>
              </a:solidFill>
              <a:latin typeface="+mj-lt"/>
              <a:cs typeface="Calibri" panose="020F0502020204030204" pitchFamily="34" charset="0"/>
            </a:endParaRPr>
          </a:p>
        </p:txBody>
      </p:sp>
      <p:sp>
        <p:nvSpPr>
          <p:cNvPr id="37" name="Rounded Rectangle 6">
            <a:extLst>
              <a:ext uri="{FF2B5EF4-FFF2-40B4-BE49-F238E27FC236}">
                <a16:creationId xmlns:a16="http://schemas.microsoft.com/office/drawing/2014/main" id="{6AD88AEB-5DF1-4D9F-AFA7-11AC5A26981C}"/>
              </a:ext>
            </a:extLst>
          </p:cNvPr>
          <p:cNvSpPr/>
          <p:nvPr/>
        </p:nvSpPr>
        <p:spPr>
          <a:xfrm>
            <a:off x="4800468" y="2341657"/>
            <a:ext cx="1526066" cy="237795"/>
          </a:xfrm>
          <a:prstGeom prst="roundRect">
            <a:avLst>
              <a:gd name="adj" fmla="val 45238"/>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defTabSz="514350" fontAlgn="base">
              <a:spcBef>
                <a:spcPct val="0"/>
              </a:spcBef>
              <a:spcAft>
                <a:spcPct val="0"/>
              </a:spcAft>
              <a:defRPr/>
            </a:pPr>
            <a:r>
              <a:rPr lang="en-IE" sz="1050">
                <a:solidFill>
                  <a:srgbClr val="000000"/>
                </a:solidFill>
                <a:latin typeface="+mj-lt"/>
                <a:cs typeface="Calibri" panose="020F0502020204030204" pitchFamily="34" charset="0"/>
              </a:rPr>
              <a:t>D</a:t>
            </a:r>
            <a:endParaRPr lang="en-GB" sz="1050">
              <a:solidFill>
                <a:srgbClr val="000000"/>
              </a:solidFill>
              <a:latin typeface="+mj-lt"/>
              <a:cs typeface="Calibri" panose="020F0502020204030204" pitchFamily="34" charset="0"/>
            </a:endParaRPr>
          </a:p>
        </p:txBody>
      </p:sp>
      <p:sp>
        <p:nvSpPr>
          <p:cNvPr id="39" name="TextBox 38">
            <a:extLst>
              <a:ext uri="{FF2B5EF4-FFF2-40B4-BE49-F238E27FC236}">
                <a16:creationId xmlns:a16="http://schemas.microsoft.com/office/drawing/2014/main" id="{C1FA2322-8332-4445-8FF1-3DA4760B6D23}"/>
              </a:ext>
            </a:extLst>
          </p:cNvPr>
          <p:cNvSpPr txBox="1"/>
          <p:nvPr/>
        </p:nvSpPr>
        <p:spPr>
          <a:xfrm>
            <a:off x="1608696" y="2382648"/>
            <a:ext cx="609954" cy="230832"/>
          </a:xfrm>
          <a:prstGeom prst="rect">
            <a:avLst/>
          </a:prstGeom>
          <a:noFill/>
        </p:spPr>
        <p:txBody>
          <a:bodyPr wrap="square" rtlCol="0">
            <a:spAutoFit/>
          </a:bodyPr>
          <a:lstStyle/>
          <a:p>
            <a:pPr algn="ctr" defTabSz="514350" fontAlgn="base">
              <a:spcBef>
                <a:spcPct val="0"/>
              </a:spcBef>
              <a:spcAft>
                <a:spcPct val="0"/>
              </a:spcAft>
              <a:defRPr/>
            </a:pPr>
            <a:r>
              <a:rPr lang="en-IE" sz="900" dirty="0">
                <a:latin typeface="Calibri" panose="020F0502020204030204" pitchFamily="34" charset="0"/>
                <a:cs typeface="Calibri" panose="020F0502020204030204" pitchFamily="34" charset="0"/>
              </a:rPr>
              <a:t>2020</a:t>
            </a:r>
            <a:endParaRPr lang="en-GB" sz="800" dirty="0">
              <a:latin typeface="Calibri" panose="020F0502020204030204" pitchFamily="34" charset="0"/>
              <a:cs typeface="Calibri" panose="020F0502020204030204" pitchFamily="34" charset="0"/>
            </a:endParaRPr>
          </a:p>
        </p:txBody>
      </p:sp>
      <p:sp>
        <p:nvSpPr>
          <p:cNvPr id="40" name="TextBox 39">
            <a:extLst>
              <a:ext uri="{FF2B5EF4-FFF2-40B4-BE49-F238E27FC236}">
                <a16:creationId xmlns:a16="http://schemas.microsoft.com/office/drawing/2014/main" id="{707156DF-36D9-4563-89DC-E1F296AB1168}"/>
              </a:ext>
            </a:extLst>
          </p:cNvPr>
          <p:cNvSpPr txBox="1"/>
          <p:nvPr/>
        </p:nvSpPr>
        <p:spPr>
          <a:xfrm>
            <a:off x="1608696" y="2937329"/>
            <a:ext cx="609954" cy="230832"/>
          </a:xfrm>
          <a:prstGeom prst="rect">
            <a:avLst/>
          </a:prstGeom>
          <a:noFill/>
        </p:spPr>
        <p:txBody>
          <a:bodyPr wrap="square" rtlCol="0">
            <a:spAutoFit/>
          </a:bodyPr>
          <a:lstStyle/>
          <a:p>
            <a:pPr algn="ctr" defTabSz="514350" fontAlgn="base">
              <a:spcBef>
                <a:spcPct val="0"/>
              </a:spcBef>
              <a:spcAft>
                <a:spcPct val="0"/>
              </a:spcAft>
              <a:defRPr/>
            </a:pPr>
            <a:r>
              <a:rPr lang="en-IE" sz="900">
                <a:latin typeface="Calibri" panose="020F0502020204030204" pitchFamily="34" charset="0"/>
                <a:cs typeface="Calibri" panose="020F0502020204030204" pitchFamily="34" charset="0"/>
              </a:rPr>
              <a:t>2025</a:t>
            </a:r>
            <a:endParaRPr lang="en-GB" sz="800">
              <a:latin typeface="Calibri" panose="020F0502020204030204" pitchFamily="34" charset="0"/>
              <a:cs typeface="Calibri" panose="020F0502020204030204" pitchFamily="34" charset="0"/>
            </a:endParaRPr>
          </a:p>
        </p:txBody>
      </p:sp>
      <p:sp>
        <p:nvSpPr>
          <p:cNvPr id="41" name="TextBox 40">
            <a:extLst>
              <a:ext uri="{FF2B5EF4-FFF2-40B4-BE49-F238E27FC236}">
                <a16:creationId xmlns:a16="http://schemas.microsoft.com/office/drawing/2014/main" id="{0F6EEA22-80D3-47A8-8B2D-C3791594F780}"/>
              </a:ext>
            </a:extLst>
          </p:cNvPr>
          <p:cNvSpPr txBox="1"/>
          <p:nvPr/>
        </p:nvSpPr>
        <p:spPr>
          <a:xfrm>
            <a:off x="1619673" y="3567371"/>
            <a:ext cx="609954" cy="230832"/>
          </a:xfrm>
          <a:prstGeom prst="rect">
            <a:avLst/>
          </a:prstGeom>
          <a:noFill/>
        </p:spPr>
        <p:txBody>
          <a:bodyPr wrap="square" rtlCol="0">
            <a:spAutoFit/>
          </a:bodyPr>
          <a:lstStyle/>
          <a:p>
            <a:pPr algn="ctr" defTabSz="514350" fontAlgn="base">
              <a:spcBef>
                <a:spcPct val="0"/>
              </a:spcBef>
              <a:spcAft>
                <a:spcPct val="0"/>
              </a:spcAft>
              <a:defRPr/>
            </a:pPr>
            <a:r>
              <a:rPr lang="en-IE" sz="900">
                <a:latin typeface="Calibri" panose="020F0502020204030204" pitchFamily="34" charset="0"/>
                <a:cs typeface="Calibri" panose="020F0502020204030204" pitchFamily="34" charset="0"/>
              </a:rPr>
              <a:t>2030</a:t>
            </a:r>
            <a:endParaRPr lang="en-GB" sz="800">
              <a:latin typeface="Calibri" panose="020F0502020204030204" pitchFamily="34" charset="0"/>
              <a:cs typeface="Calibri" panose="020F0502020204030204" pitchFamily="34" charset="0"/>
            </a:endParaRPr>
          </a:p>
        </p:txBody>
      </p:sp>
      <p:sp>
        <p:nvSpPr>
          <p:cNvPr id="43" name="Rounded Rectangle 17">
            <a:extLst>
              <a:ext uri="{FF2B5EF4-FFF2-40B4-BE49-F238E27FC236}">
                <a16:creationId xmlns:a16="http://schemas.microsoft.com/office/drawing/2014/main" id="{D8FC4E2E-C292-4471-9BB2-66A8A2F16986}"/>
              </a:ext>
            </a:extLst>
          </p:cNvPr>
          <p:cNvSpPr/>
          <p:nvPr/>
        </p:nvSpPr>
        <p:spPr>
          <a:xfrm>
            <a:off x="3139784" y="2333954"/>
            <a:ext cx="765319" cy="237795"/>
          </a:xfrm>
          <a:prstGeom prst="roundRect">
            <a:avLst>
              <a:gd name="adj" fmla="val 45238"/>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defTabSz="514350" fontAlgn="base">
              <a:spcBef>
                <a:spcPct val="0"/>
              </a:spcBef>
              <a:spcAft>
                <a:spcPct val="0"/>
              </a:spcAft>
              <a:defRPr/>
            </a:pPr>
            <a:r>
              <a:rPr lang="en-IE" sz="1050">
                <a:solidFill>
                  <a:srgbClr val="000000"/>
                </a:solidFill>
                <a:latin typeface="+mj-lt"/>
                <a:cs typeface="Calibri" panose="020F0502020204030204" pitchFamily="34" charset="0"/>
              </a:rPr>
              <a:t>B</a:t>
            </a:r>
            <a:endParaRPr lang="en-GB" sz="1050">
              <a:solidFill>
                <a:srgbClr val="000000"/>
              </a:solidFill>
              <a:latin typeface="+mj-lt"/>
              <a:cs typeface="Calibri" panose="020F0502020204030204" pitchFamily="34" charset="0"/>
            </a:endParaRPr>
          </a:p>
        </p:txBody>
      </p:sp>
      <p:sp>
        <p:nvSpPr>
          <p:cNvPr id="45" name="Rounded Rectangle 18">
            <a:extLst>
              <a:ext uri="{FF2B5EF4-FFF2-40B4-BE49-F238E27FC236}">
                <a16:creationId xmlns:a16="http://schemas.microsoft.com/office/drawing/2014/main" id="{C83F7108-B4D8-467C-8E5F-7B3F9BC50824}"/>
              </a:ext>
            </a:extLst>
          </p:cNvPr>
          <p:cNvSpPr/>
          <p:nvPr/>
        </p:nvSpPr>
        <p:spPr>
          <a:xfrm>
            <a:off x="3962539" y="2341657"/>
            <a:ext cx="765319" cy="237795"/>
          </a:xfrm>
          <a:prstGeom prst="roundRect">
            <a:avLst>
              <a:gd name="adj" fmla="val 45238"/>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defTabSz="514350" fontAlgn="base">
              <a:spcBef>
                <a:spcPct val="0"/>
              </a:spcBef>
              <a:spcAft>
                <a:spcPct val="0"/>
              </a:spcAft>
              <a:defRPr/>
            </a:pPr>
            <a:r>
              <a:rPr lang="en-IE" sz="1050">
                <a:solidFill>
                  <a:srgbClr val="000000"/>
                </a:solidFill>
                <a:latin typeface="+mj-lt"/>
                <a:cs typeface="Calibri" panose="020F0502020204030204" pitchFamily="34" charset="0"/>
              </a:rPr>
              <a:t>C</a:t>
            </a:r>
            <a:endParaRPr lang="en-GB" sz="1050">
              <a:solidFill>
                <a:srgbClr val="000000"/>
              </a:solidFill>
              <a:latin typeface="+mj-lt"/>
              <a:cs typeface="Calibri" panose="020F0502020204030204" pitchFamily="34" charset="0"/>
            </a:endParaRPr>
          </a:p>
        </p:txBody>
      </p:sp>
      <p:sp>
        <p:nvSpPr>
          <p:cNvPr id="47" name="Rounded Rectangle 19">
            <a:extLst>
              <a:ext uri="{FF2B5EF4-FFF2-40B4-BE49-F238E27FC236}">
                <a16:creationId xmlns:a16="http://schemas.microsoft.com/office/drawing/2014/main" id="{4412B7E1-0A79-40ED-8877-44A431E966B0}"/>
              </a:ext>
            </a:extLst>
          </p:cNvPr>
          <p:cNvSpPr/>
          <p:nvPr/>
        </p:nvSpPr>
        <p:spPr>
          <a:xfrm>
            <a:off x="2317029" y="2937329"/>
            <a:ext cx="1076251" cy="237795"/>
          </a:xfrm>
          <a:prstGeom prst="roundRect">
            <a:avLst>
              <a:gd name="adj" fmla="val 45238"/>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defTabSz="514350" fontAlgn="base">
              <a:spcBef>
                <a:spcPct val="0"/>
              </a:spcBef>
              <a:spcAft>
                <a:spcPct val="0"/>
              </a:spcAft>
              <a:defRPr/>
            </a:pPr>
            <a:r>
              <a:rPr lang="en-IE" sz="1050">
                <a:solidFill>
                  <a:srgbClr val="000000"/>
                </a:solidFill>
                <a:latin typeface="+mj-lt"/>
                <a:cs typeface="Calibri" panose="020F0502020204030204" pitchFamily="34" charset="0"/>
              </a:rPr>
              <a:t>A</a:t>
            </a:r>
            <a:endParaRPr lang="en-GB" sz="1050">
              <a:solidFill>
                <a:srgbClr val="000000"/>
              </a:solidFill>
              <a:latin typeface="+mj-lt"/>
              <a:cs typeface="Calibri" panose="020F0502020204030204" pitchFamily="34" charset="0"/>
            </a:endParaRPr>
          </a:p>
        </p:txBody>
      </p:sp>
      <p:sp>
        <p:nvSpPr>
          <p:cNvPr id="49" name="Rounded Rectangle 20">
            <a:extLst>
              <a:ext uri="{FF2B5EF4-FFF2-40B4-BE49-F238E27FC236}">
                <a16:creationId xmlns:a16="http://schemas.microsoft.com/office/drawing/2014/main" id="{E023B73A-2DDF-47F2-8E4C-046CCCDA67DF}"/>
              </a:ext>
            </a:extLst>
          </p:cNvPr>
          <p:cNvSpPr/>
          <p:nvPr/>
        </p:nvSpPr>
        <p:spPr>
          <a:xfrm>
            <a:off x="4800468" y="2937329"/>
            <a:ext cx="1526066" cy="237795"/>
          </a:xfrm>
          <a:prstGeom prst="roundRect">
            <a:avLst>
              <a:gd name="adj" fmla="val 45238"/>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defTabSz="514350" fontAlgn="base">
              <a:spcBef>
                <a:spcPct val="0"/>
              </a:spcBef>
              <a:spcAft>
                <a:spcPct val="0"/>
              </a:spcAft>
              <a:defRPr/>
            </a:pPr>
            <a:r>
              <a:rPr lang="en-IE" sz="1050">
                <a:solidFill>
                  <a:srgbClr val="000000"/>
                </a:solidFill>
                <a:latin typeface="+mj-lt"/>
                <a:cs typeface="Calibri" panose="020F0502020204030204" pitchFamily="34" charset="0"/>
              </a:rPr>
              <a:t>D</a:t>
            </a:r>
            <a:endParaRPr lang="en-GB" sz="1050">
              <a:solidFill>
                <a:srgbClr val="000000"/>
              </a:solidFill>
              <a:latin typeface="+mj-lt"/>
              <a:cs typeface="Calibri" panose="020F0502020204030204" pitchFamily="34" charset="0"/>
            </a:endParaRPr>
          </a:p>
        </p:txBody>
      </p:sp>
      <p:sp>
        <p:nvSpPr>
          <p:cNvPr id="50" name="Rounded Rectangle 21">
            <a:extLst>
              <a:ext uri="{FF2B5EF4-FFF2-40B4-BE49-F238E27FC236}">
                <a16:creationId xmlns:a16="http://schemas.microsoft.com/office/drawing/2014/main" id="{9EAB6CDB-CF98-49FE-93BF-C76D1E752A69}"/>
              </a:ext>
            </a:extLst>
          </p:cNvPr>
          <p:cNvSpPr/>
          <p:nvPr/>
        </p:nvSpPr>
        <p:spPr>
          <a:xfrm>
            <a:off x="3457490" y="2933555"/>
            <a:ext cx="793159" cy="237795"/>
          </a:xfrm>
          <a:prstGeom prst="roundRect">
            <a:avLst>
              <a:gd name="adj" fmla="val 45238"/>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defTabSz="514350" fontAlgn="base">
              <a:spcBef>
                <a:spcPct val="0"/>
              </a:spcBef>
              <a:spcAft>
                <a:spcPct val="0"/>
              </a:spcAft>
              <a:defRPr/>
            </a:pPr>
            <a:r>
              <a:rPr lang="en-IE" sz="1050">
                <a:solidFill>
                  <a:srgbClr val="000000"/>
                </a:solidFill>
                <a:latin typeface="+mj-lt"/>
                <a:cs typeface="Calibri" panose="020F0502020204030204" pitchFamily="34" charset="0"/>
              </a:rPr>
              <a:t>B</a:t>
            </a:r>
            <a:endParaRPr lang="en-GB" sz="1050">
              <a:solidFill>
                <a:srgbClr val="000000"/>
              </a:solidFill>
              <a:latin typeface="+mj-lt"/>
              <a:cs typeface="Calibri" panose="020F0502020204030204" pitchFamily="34" charset="0"/>
            </a:endParaRPr>
          </a:p>
        </p:txBody>
      </p:sp>
      <p:sp>
        <p:nvSpPr>
          <p:cNvPr id="52" name="Rounded Rectangle 22">
            <a:extLst>
              <a:ext uri="{FF2B5EF4-FFF2-40B4-BE49-F238E27FC236}">
                <a16:creationId xmlns:a16="http://schemas.microsoft.com/office/drawing/2014/main" id="{17983540-1BE0-4320-9F60-23484F45857D}"/>
              </a:ext>
            </a:extLst>
          </p:cNvPr>
          <p:cNvSpPr/>
          <p:nvPr/>
        </p:nvSpPr>
        <p:spPr>
          <a:xfrm>
            <a:off x="4300126" y="2941051"/>
            <a:ext cx="441722" cy="237795"/>
          </a:xfrm>
          <a:prstGeom prst="roundRect">
            <a:avLst>
              <a:gd name="adj" fmla="val 45238"/>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defTabSz="514350" fontAlgn="base">
              <a:spcBef>
                <a:spcPct val="0"/>
              </a:spcBef>
              <a:spcAft>
                <a:spcPct val="0"/>
              </a:spcAft>
              <a:defRPr/>
            </a:pPr>
            <a:r>
              <a:rPr lang="en-IE" sz="1050">
                <a:solidFill>
                  <a:srgbClr val="000000"/>
                </a:solidFill>
                <a:latin typeface="+mj-lt"/>
                <a:cs typeface="Calibri" panose="020F0502020204030204" pitchFamily="34" charset="0"/>
              </a:rPr>
              <a:t>C</a:t>
            </a:r>
            <a:endParaRPr lang="en-GB" sz="1050">
              <a:solidFill>
                <a:srgbClr val="000000"/>
              </a:solidFill>
              <a:latin typeface="+mj-lt"/>
              <a:cs typeface="Calibri" panose="020F0502020204030204" pitchFamily="34" charset="0"/>
            </a:endParaRPr>
          </a:p>
        </p:txBody>
      </p:sp>
      <p:sp>
        <p:nvSpPr>
          <p:cNvPr id="53" name="Rounded Rectangle 30">
            <a:extLst>
              <a:ext uri="{FF2B5EF4-FFF2-40B4-BE49-F238E27FC236}">
                <a16:creationId xmlns:a16="http://schemas.microsoft.com/office/drawing/2014/main" id="{046133FC-5A6A-48E7-92F4-F7C8EC5ECED5}"/>
              </a:ext>
            </a:extLst>
          </p:cNvPr>
          <p:cNvSpPr/>
          <p:nvPr/>
        </p:nvSpPr>
        <p:spPr>
          <a:xfrm>
            <a:off x="2299659" y="3514563"/>
            <a:ext cx="1076251" cy="237795"/>
          </a:xfrm>
          <a:prstGeom prst="roundRect">
            <a:avLst>
              <a:gd name="adj" fmla="val 45238"/>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defTabSz="514350" fontAlgn="base">
              <a:spcBef>
                <a:spcPct val="0"/>
              </a:spcBef>
              <a:spcAft>
                <a:spcPct val="0"/>
              </a:spcAft>
              <a:defRPr/>
            </a:pPr>
            <a:r>
              <a:rPr lang="en-IE" sz="1050">
                <a:solidFill>
                  <a:srgbClr val="000000"/>
                </a:solidFill>
                <a:latin typeface="+mj-lt"/>
                <a:cs typeface="Calibri" panose="020F0502020204030204" pitchFamily="34" charset="0"/>
              </a:rPr>
              <a:t>A</a:t>
            </a:r>
            <a:endParaRPr lang="en-GB" sz="1050">
              <a:solidFill>
                <a:srgbClr val="000000"/>
              </a:solidFill>
              <a:latin typeface="+mj-lt"/>
              <a:cs typeface="Calibri" panose="020F0502020204030204" pitchFamily="34" charset="0"/>
            </a:endParaRPr>
          </a:p>
        </p:txBody>
      </p:sp>
      <p:sp>
        <p:nvSpPr>
          <p:cNvPr id="63" name="Rounded Rectangle 31">
            <a:extLst>
              <a:ext uri="{FF2B5EF4-FFF2-40B4-BE49-F238E27FC236}">
                <a16:creationId xmlns:a16="http://schemas.microsoft.com/office/drawing/2014/main" id="{9EC880E2-A6A2-4BEF-827D-625FDEC7D2B0}"/>
              </a:ext>
            </a:extLst>
          </p:cNvPr>
          <p:cNvSpPr/>
          <p:nvPr/>
        </p:nvSpPr>
        <p:spPr>
          <a:xfrm>
            <a:off x="5152344" y="3514563"/>
            <a:ext cx="1157260" cy="237795"/>
          </a:xfrm>
          <a:prstGeom prst="roundRect">
            <a:avLst>
              <a:gd name="adj" fmla="val 45238"/>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defTabSz="514350" fontAlgn="base">
              <a:spcBef>
                <a:spcPct val="0"/>
              </a:spcBef>
              <a:spcAft>
                <a:spcPct val="0"/>
              </a:spcAft>
              <a:defRPr/>
            </a:pPr>
            <a:r>
              <a:rPr lang="en-IE" sz="1050">
                <a:solidFill>
                  <a:srgbClr val="000000"/>
                </a:solidFill>
                <a:latin typeface="+mj-lt"/>
                <a:cs typeface="Calibri" panose="020F0502020204030204" pitchFamily="34" charset="0"/>
              </a:rPr>
              <a:t>D</a:t>
            </a:r>
            <a:endParaRPr lang="en-GB" sz="1050">
              <a:solidFill>
                <a:srgbClr val="000000"/>
              </a:solidFill>
              <a:latin typeface="+mj-lt"/>
              <a:cs typeface="Calibri" panose="020F0502020204030204" pitchFamily="34" charset="0"/>
            </a:endParaRPr>
          </a:p>
        </p:txBody>
      </p:sp>
      <p:sp>
        <p:nvSpPr>
          <p:cNvPr id="64" name="Rounded Rectangle 32">
            <a:extLst>
              <a:ext uri="{FF2B5EF4-FFF2-40B4-BE49-F238E27FC236}">
                <a16:creationId xmlns:a16="http://schemas.microsoft.com/office/drawing/2014/main" id="{F0E32392-23CC-4C5F-9B32-3B442EDA6D24}"/>
              </a:ext>
            </a:extLst>
          </p:cNvPr>
          <p:cNvSpPr/>
          <p:nvPr/>
        </p:nvSpPr>
        <p:spPr>
          <a:xfrm>
            <a:off x="3409692" y="3516305"/>
            <a:ext cx="793159" cy="237795"/>
          </a:xfrm>
          <a:prstGeom prst="roundRect">
            <a:avLst>
              <a:gd name="adj" fmla="val 45238"/>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defTabSz="514350" fontAlgn="base">
              <a:spcBef>
                <a:spcPct val="0"/>
              </a:spcBef>
              <a:spcAft>
                <a:spcPct val="0"/>
              </a:spcAft>
              <a:defRPr/>
            </a:pPr>
            <a:r>
              <a:rPr lang="en-IE" sz="1050">
                <a:solidFill>
                  <a:srgbClr val="000000"/>
                </a:solidFill>
                <a:latin typeface="+mj-lt"/>
                <a:cs typeface="Calibri" panose="020F0502020204030204" pitchFamily="34" charset="0"/>
              </a:rPr>
              <a:t>B</a:t>
            </a:r>
            <a:endParaRPr lang="en-GB" sz="1050">
              <a:solidFill>
                <a:srgbClr val="000000"/>
              </a:solidFill>
              <a:latin typeface="+mj-lt"/>
              <a:cs typeface="Calibri" panose="020F0502020204030204" pitchFamily="34" charset="0"/>
            </a:endParaRPr>
          </a:p>
        </p:txBody>
      </p:sp>
      <p:sp>
        <p:nvSpPr>
          <p:cNvPr id="65" name="Rounded Rectangle 33">
            <a:extLst>
              <a:ext uri="{FF2B5EF4-FFF2-40B4-BE49-F238E27FC236}">
                <a16:creationId xmlns:a16="http://schemas.microsoft.com/office/drawing/2014/main" id="{00FF72B9-0450-49DF-8EBE-1EE7D22CEB41}"/>
              </a:ext>
            </a:extLst>
          </p:cNvPr>
          <p:cNvSpPr/>
          <p:nvPr/>
        </p:nvSpPr>
        <p:spPr>
          <a:xfrm>
            <a:off x="4279257" y="3516305"/>
            <a:ext cx="810530" cy="237795"/>
          </a:xfrm>
          <a:prstGeom prst="roundRect">
            <a:avLst>
              <a:gd name="adj" fmla="val 45238"/>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defTabSz="514350" fontAlgn="base">
              <a:spcBef>
                <a:spcPct val="0"/>
              </a:spcBef>
              <a:spcAft>
                <a:spcPct val="0"/>
              </a:spcAft>
              <a:defRPr/>
            </a:pPr>
            <a:r>
              <a:rPr lang="en-IE" sz="1050">
                <a:solidFill>
                  <a:srgbClr val="000000"/>
                </a:solidFill>
                <a:latin typeface="+mj-lt"/>
                <a:cs typeface="Calibri" panose="020F0502020204030204" pitchFamily="34" charset="0"/>
              </a:rPr>
              <a:t>E</a:t>
            </a:r>
            <a:endParaRPr lang="en-GB" sz="1050">
              <a:solidFill>
                <a:srgbClr val="000000"/>
              </a:solidFill>
              <a:latin typeface="+mj-lt"/>
              <a:cs typeface="Calibri" panose="020F0502020204030204" pitchFamily="34" charset="0"/>
            </a:endParaRPr>
          </a:p>
        </p:txBody>
      </p:sp>
      <p:grpSp>
        <p:nvGrpSpPr>
          <p:cNvPr id="66" name="Group 65">
            <a:extLst>
              <a:ext uri="{FF2B5EF4-FFF2-40B4-BE49-F238E27FC236}">
                <a16:creationId xmlns:a16="http://schemas.microsoft.com/office/drawing/2014/main" id="{7D8822E1-F143-471D-9C78-E0F139D6327B}"/>
              </a:ext>
            </a:extLst>
          </p:cNvPr>
          <p:cNvGrpSpPr/>
          <p:nvPr/>
        </p:nvGrpSpPr>
        <p:grpSpPr>
          <a:xfrm>
            <a:off x="968084" y="4151843"/>
            <a:ext cx="3531907" cy="584775"/>
            <a:chOff x="6791406" y="2952610"/>
            <a:chExt cx="5130638" cy="1039598"/>
          </a:xfrm>
        </p:grpSpPr>
        <p:sp>
          <p:nvSpPr>
            <p:cNvPr id="67" name="Rounded Rectangle 11">
              <a:extLst>
                <a:ext uri="{FF2B5EF4-FFF2-40B4-BE49-F238E27FC236}">
                  <a16:creationId xmlns:a16="http://schemas.microsoft.com/office/drawing/2014/main" id="{4424A093-7C3D-4B48-A312-604880F7A0C9}"/>
                </a:ext>
              </a:extLst>
            </p:cNvPr>
            <p:cNvSpPr/>
            <p:nvPr/>
          </p:nvSpPr>
          <p:spPr>
            <a:xfrm>
              <a:off x="9630299" y="3092059"/>
              <a:ext cx="372883" cy="207156"/>
            </a:xfrm>
            <a:prstGeom prst="roundRect">
              <a:avLst>
                <a:gd name="adj" fmla="val 45238"/>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defTabSz="514350" fontAlgn="base">
                <a:spcBef>
                  <a:spcPct val="0"/>
                </a:spcBef>
                <a:spcAft>
                  <a:spcPct val="0"/>
                </a:spcAft>
                <a:defRPr/>
              </a:pPr>
              <a:endParaRPr lang="en-GB" sz="800">
                <a:solidFill>
                  <a:srgbClr val="000000"/>
                </a:solidFill>
                <a:latin typeface="Calibri" panose="020F0502020204030204" pitchFamily="34" charset="0"/>
                <a:cs typeface="Calibri" panose="020F0502020204030204" pitchFamily="34" charset="0"/>
              </a:endParaRPr>
            </a:p>
          </p:txBody>
        </p:sp>
        <p:sp>
          <p:nvSpPr>
            <p:cNvPr id="68" name="TextBox 67">
              <a:extLst>
                <a:ext uri="{FF2B5EF4-FFF2-40B4-BE49-F238E27FC236}">
                  <a16:creationId xmlns:a16="http://schemas.microsoft.com/office/drawing/2014/main" id="{FCDE8B39-2037-4516-89D5-6F0B925F216A}"/>
                </a:ext>
              </a:extLst>
            </p:cNvPr>
            <p:cNvSpPr txBox="1"/>
            <p:nvPr/>
          </p:nvSpPr>
          <p:spPr>
            <a:xfrm>
              <a:off x="9977831" y="2952610"/>
              <a:ext cx="1944213" cy="1039598"/>
            </a:xfrm>
            <a:prstGeom prst="rect">
              <a:avLst/>
            </a:prstGeom>
            <a:noFill/>
          </p:spPr>
          <p:txBody>
            <a:bodyPr wrap="square" rtlCol="0">
              <a:spAutoFit/>
            </a:bodyPr>
            <a:lstStyle/>
            <a:p>
              <a:pPr defTabSz="514350" fontAlgn="base">
                <a:spcBef>
                  <a:spcPct val="0"/>
                </a:spcBef>
                <a:spcAft>
                  <a:spcPct val="0"/>
                </a:spcAft>
                <a:defRPr/>
              </a:pPr>
              <a:r>
                <a:rPr lang="en-IE" sz="800" dirty="0">
                  <a:latin typeface="Calibri" panose="020F0502020204030204" pitchFamily="34" charset="0"/>
                  <a:cs typeface="Calibri" panose="020F0502020204030204" pitchFamily="34" charset="0"/>
                </a:rPr>
                <a:t> Site/project/operation that is </a:t>
              </a:r>
              <a:r>
                <a:rPr lang="en-IE" sz="800" u="sng" dirty="0">
                  <a:latin typeface="Calibri" panose="020F0502020204030204" pitchFamily="34" charset="0"/>
                  <a:cs typeface="Calibri" panose="020F0502020204030204" pitchFamily="34" charset="0"/>
                </a:rPr>
                <a:t>not</a:t>
              </a:r>
              <a:r>
                <a:rPr lang="en-IE" sz="800" dirty="0">
                  <a:latin typeface="Calibri" panose="020F0502020204030204" pitchFamily="34" charset="0"/>
                  <a:cs typeface="Calibri" panose="020F0502020204030204" pitchFamily="34" charset="0"/>
                </a:rPr>
                <a:t> Taxonomy-aligned</a:t>
              </a:r>
              <a:endParaRPr lang="en-GB" sz="800" dirty="0">
                <a:latin typeface="Calibri" panose="020F0502020204030204" pitchFamily="34" charset="0"/>
                <a:cs typeface="Calibri" panose="020F0502020204030204" pitchFamily="34" charset="0"/>
              </a:endParaRPr>
            </a:p>
          </p:txBody>
        </p:sp>
        <p:sp>
          <p:nvSpPr>
            <p:cNvPr id="69" name="TextBox 68">
              <a:extLst>
                <a:ext uri="{FF2B5EF4-FFF2-40B4-BE49-F238E27FC236}">
                  <a16:creationId xmlns:a16="http://schemas.microsoft.com/office/drawing/2014/main" id="{7AA6CF02-FDAB-44BD-BC20-B93D47E201C5}"/>
                </a:ext>
              </a:extLst>
            </p:cNvPr>
            <p:cNvSpPr txBox="1"/>
            <p:nvPr/>
          </p:nvSpPr>
          <p:spPr>
            <a:xfrm>
              <a:off x="7164290" y="2952610"/>
              <a:ext cx="1872206" cy="820736"/>
            </a:xfrm>
            <a:prstGeom prst="rect">
              <a:avLst/>
            </a:prstGeom>
            <a:noFill/>
          </p:spPr>
          <p:txBody>
            <a:bodyPr wrap="square" rtlCol="0">
              <a:spAutoFit/>
            </a:bodyPr>
            <a:lstStyle/>
            <a:p>
              <a:pPr defTabSz="514350" fontAlgn="base">
                <a:spcBef>
                  <a:spcPct val="0"/>
                </a:spcBef>
                <a:spcAft>
                  <a:spcPct val="0"/>
                </a:spcAft>
                <a:defRPr/>
              </a:pPr>
              <a:r>
                <a:rPr lang="en-IE" sz="800" dirty="0">
                  <a:latin typeface="Calibri" panose="020F0502020204030204" pitchFamily="34" charset="0"/>
                  <a:cs typeface="Calibri" panose="020F0502020204030204" pitchFamily="34" charset="0"/>
                </a:rPr>
                <a:t>Site/project/operation that </a:t>
              </a:r>
              <a:r>
                <a:rPr lang="en-IE" sz="800" b="1" dirty="0">
                  <a:latin typeface="Calibri" panose="020F0502020204030204" pitchFamily="34" charset="0"/>
                  <a:cs typeface="Calibri" panose="020F0502020204030204" pitchFamily="34" charset="0"/>
                </a:rPr>
                <a:t>is Taxonomy-aligned</a:t>
              </a:r>
              <a:r>
                <a:rPr lang="en-IE" sz="800" dirty="0">
                  <a:latin typeface="Calibri" panose="020F0502020204030204" pitchFamily="34" charset="0"/>
                  <a:cs typeface="Calibri" panose="020F0502020204030204" pitchFamily="34" charset="0"/>
                </a:rPr>
                <a:t> </a:t>
              </a:r>
              <a:endParaRPr lang="en-GB" sz="800" dirty="0">
                <a:latin typeface="Calibri" panose="020F0502020204030204" pitchFamily="34" charset="0"/>
                <a:cs typeface="Calibri" panose="020F0502020204030204" pitchFamily="34" charset="0"/>
              </a:endParaRPr>
            </a:p>
          </p:txBody>
        </p:sp>
        <p:sp>
          <p:nvSpPr>
            <p:cNvPr id="70" name="Rounded Rectangle 14">
              <a:extLst>
                <a:ext uri="{FF2B5EF4-FFF2-40B4-BE49-F238E27FC236}">
                  <a16:creationId xmlns:a16="http://schemas.microsoft.com/office/drawing/2014/main" id="{60157016-6D53-47D1-BBFF-5A291731F74A}"/>
                </a:ext>
              </a:extLst>
            </p:cNvPr>
            <p:cNvSpPr/>
            <p:nvPr/>
          </p:nvSpPr>
          <p:spPr>
            <a:xfrm>
              <a:off x="6791406" y="3075506"/>
              <a:ext cx="372883" cy="207156"/>
            </a:xfrm>
            <a:prstGeom prst="roundRect">
              <a:avLst>
                <a:gd name="adj" fmla="val 45238"/>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defTabSz="514350" fontAlgn="base">
                <a:spcBef>
                  <a:spcPct val="0"/>
                </a:spcBef>
                <a:spcAft>
                  <a:spcPct val="0"/>
                </a:spcAft>
                <a:defRPr/>
              </a:pPr>
              <a:endParaRPr lang="en-GB" sz="800">
                <a:solidFill>
                  <a:srgbClr val="000000"/>
                </a:solidFill>
                <a:latin typeface="Calibri" panose="020F0502020204030204" pitchFamily="34" charset="0"/>
                <a:cs typeface="Calibri" panose="020F0502020204030204" pitchFamily="34" charset="0"/>
              </a:endParaRPr>
            </a:p>
          </p:txBody>
        </p:sp>
      </p:grpSp>
      <p:sp>
        <p:nvSpPr>
          <p:cNvPr id="73" name="TextBox 72">
            <a:extLst>
              <a:ext uri="{FF2B5EF4-FFF2-40B4-BE49-F238E27FC236}">
                <a16:creationId xmlns:a16="http://schemas.microsoft.com/office/drawing/2014/main" id="{BA2A5307-4087-4818-9ADF-8CEB472D607C}"/>
              </a:ext>
            </a:extLst>
          </p:cNvPr>
          <p:cNvSpPr txBox="1"/>
          <p:nvPr/>
        </p:nvSpPr>
        <p:spPr>
          <a:xfrm>
            <a:off x="819150" y="1382875"/>
            <a:ext cx="7560469" cy="415498"/>
          </a:xfrm>
          <a:prstGeom prst="rect">
            <a:avLst/>
          </a:prstGeom>
          <a:noFill/>
        </p:spPr>
        <p:txBody>
          <a:bodyPr wrap="square">
            <a:spAutoFit/>
          </a:bodyPr>
          <a:lstStyle/>
          <a:p>
            <a:pPr marL="214313" indent="-214313">
              <a:buClr>
                <a:srgbClr val="008E40"/>
              </a:buClr>
              <a:buFont typeface="Wingdings" panose="05000000000000000000" pitchFamily="2" charset="2"/>
              <a:buChar char="§"/>
            </a:pPr>
            <a:r>
              <a:rPr lang="en-IE" sz="1050" dirty="0">
                <a:latin typeface="+mj-lt"/>
                <a:cs typeface="Calibri" panose="020F0502020204030204" pitchFamily="34" charset="0"/>
              </a:rPr>
              <a:t>By defining green economic activities, </a:t>
            </a:r>
            <a:r>
              <a:rPr lang="en-IE" sz="1050" u="sng" dirty="0">
                <a:latin typeface="+mj-lt"/>
                <a:cs typeface="Calibri" panose="020F0502020204030204" pitchFamily="34" charset="0"/>
              </a:rPr>
              <a:t>not</a:t>
            </a:r>
            <a:r>
              <a:rPr lang="en-IE" sz="1050" dirty="0">
                <a:latin typeface="+mj-lt"/>
                <a:cs typeface="Calibri" panose="020F0502020204030204" pitchFamily="34" charset="0"/>
              </a:rPr>
              <a:t> companies</a:t>
            </a:r>
          </a:p>
          <a:p>
            <a:pPr marL="214313" indent="-214313">
              <a:buClr>
                <a:srgbClr val="008E40"/>
              </a:buClr>
              <a:buFont typeface="Wingdings" panose="05000000000000000000" pitchFamily="2" charset="2"/>
              <a:buChar char="§"/>
            </a:pPr>
            <a:r>
              <a:rPr lang="en-US" sz="1050" dirty="0">
                <a:latin typeface="+mj-lt"/>
                <a:cs typeface="Calibri" panose="020F0502020204030204" pitchFamily="34" charset="0"/>
              </a:rPr>
              <a:t>The Taxonomy enables companies to transition by gradually increasing their share of green activities</a:t>
            </a:r>
            <a:endParaRPr lang="en-GB" sz="1050" dirty="0">
              <a:latin typeface="+mj-lt"/>
              <a:cs typeface="Calibri" panose="020F0502020204030204" pitchFamily="34" charset="0"/>
            </a:endParaRPr>
          </a:p>
        </p:txBody>
      </p:sp>
      <p:sp>
        <p:nvSpPr>
          <p:cNvPr id="76" name="TextBox 75">
            <a:extLst>
              <a:ext uri="{FF2B5EF4-FFF2-40B4-BE49-F238E27FC236}">
                <a16:creationId xmlns:a16="http://schemas.microsoft.com/office/drawing/2014/main" id="{CF6683EE-F4FA-47EE-8F30-EB2AD679DE02}"/>
              </a:ext>
            </a:extLst>
          </p:cNvPr>
          <p:cNvSpPr txBox="1"/>
          <p:nvPr/>
        </p:nvSpPr>
        <p:spPr>
          <a:xfrm>
            <a:off x="6550118" y="1958130"/>
            <a:ext cx="895710" cy="461665"/>
          </a:xfrm>
          <a:prstGeom prst="rect">
            <a:avLst/>
          </a:prstGeom>
          <a:noFill/>
        </p:spPr>
        <p:txBody>
          <a:bodyPr wrap="square" rtlCol="0">
            <a:spAutoFit/>
          </a:bodyPr>
          <a:lstStyle/>
          <a:p>
            <a:pPr algn="ctr" defTabSz="514350" fontAlgn="base">
              <a:spcBef>
                <a:spcPct val="0"/>
              </a:spcBef>
              <a:spcAft>
                <a:spcPct val="0"/>
              </a:spcAft>
              <a:defRPr/>
            </a:pPr>
            <a:r>
              <a:rPr lang="en-IE" sz="800" b="1" dirty="0">
                <a:solidFill>
                  <a:srgbClr val="008E40"/>
                </a:solidFill>
                <a:latin typeface="+mj-lt"/>
                <a:cs typeface="Calibri" panose="020F0502020204030204" pitchFamily="34" charset="0"/>
              </a:rPr>
              <a:t>Share of green activities</a:t>
            </a:r>
            <a:endParaRPr lang="en-GB" sz="800" b="1" dirty="0">
              <a:solidFill>
                <a:srgbClr val="008E40"/>
              </a:solidFill>
              <a:latin typeface="+mj-lt"/>
              <a:cs typeface="Calibri" panose="020F0502020204030204" pitchFamily="34" charset="0"/>
            </a:endParaRPr>
          </a:p>
        </p:txBody>
      </p:sp>
      <p:sp>
        <p:nvSpPr>
          <p:cNvPr id="77" name="TextBox 76">
            <a:extLst>
              <a:ext uri="{FF2B5EF4-FFF2-40B4-BE49-F238E27FC236}">
                <a16:creationId xmlns:a16="http://schemas.microsoft.com/office/drawing/2014/main" id="{2932C65B-0A2B-43B6-81B7-18258A5D408A}"/>
              </a:ext>
            </a:extLst>
          </p:cNvPr>
          <p:cNvSpPr txBox="1"/>
          <p:nvPr/>
        </p:nvSpPr>
        <p:spPr>
          <a:xfrm>
            <a:off x="6638723" y="2345138"/>
            <a:ext cx="691614" cy="253916"/>
          </a:xfrm>
          <a:prstGeom prst="rect">
            <a:avLst/>
          </a:prstGeom>
          <a:noFill/>
        </p:spPr>
        <p:txBody>
          <a:bodyPr wrap="square" rtlCol="0">
            <a:spAutoFit/>
          </a:bodyPr>
          <a:lstStyle/>
          <a:p>
            <a:pPr algn="ctr" defTabSz="514350" fontAlgn="base">
              <a:spcBef>
                <a:spcPct val="0"/>
              </a:spcBef>
              <a:spcAft>
                <a:spcPct val="0"/>
              </a:spcAft>
              <a:defRPr/>
            </a:pPr>
            <a:r>
              <a:rPr lang="en-IE" sz="1050" b="1" dirty="0">
                <a:solidFill>
                  <a:srgbClr val="008E40"/>
                </a:solidFill>
                <a:latin typeface="+mj-lt"/>
                <a:cs typeface="Calibri" panose="020F0502020204030204" pitchFamily="34" charset="0"/>
              </a:rPr>
              <a:t>20%</a:t>
            </a:r>
            <a:endParaRPr lang="en-GB" sz="1050" b="1" dirty="0">
              <a:solidFill>
                <a:srgbClr val="008E40"/>
              </a:solidFill>
              <a:latin typeface="+mj-lt"/>
              <a:cs typeface="Calibri" panose="020F0502020204030204" pitchFamily="34" charset="0"/>
            </a:endParaRPr>
          </a:p>
        </p:txBody>
      </p:sp>
      <p:sp>
        <p:nvSpPr>
          <p:cNvPr id="78" name="TextBox 77">
            <a:extLst>
              <a:ext uri="{FF2B5EF4-FFF2-40B4-BE49-F238E27FC236}">
                <a16:creationId xmlns:a16="http://schemas.microsoft.com/office/drawing/2014/main" id="{C31625F2-2915-47F9-A49F-3D76A9C9468C}"/>
              </a:ext>
            </a:extLst>
          </p:cNvPr>
          <p:cNvSpPr txBox="1"/>
          <p:nvPr/>
        </p:nvSpPr>
        <p:spPr>
          <a:xfrm>
            <a:off x="6638723" y="2937035"/>
            <a:ext cx="691614" cy="253916"/>
          </a:xfrm>
          <a:prstGeom prst="rect">
            <a:avLst/>
          </a:prstGeom>
          <a:noFill/>
        </p:spPr>
        <p:txBody>
          <a:bodyPr wrap="square" rtlCol="0">
            <a:spAutoFit/>
          </a:bodyPr>
          <a:lstStyle/>
          <a:p>
            <a:pPr algn="ctr" defTabSz="514350" fontAlgn="base">
              <a:spcBef>
                <a:spcPct val="0"/>
              </a:spcBef>
              <a:spcAft>
                <a:spcPct val="0"/>
              </a:spcAft>
              <a:defRPr/>
            </a:pPr>
            <a:r>
              <a:rPr lang="en-IE" sz="1050" b="1">
                <a:solidFill>
                  <a:srgbClr val="008E40"/>
                </a:solidFill>
                <a:latin typeface="+mj-lt"/>
                <a:cs typeface="Calibri" panose="020F0502020204030204" pitchFamily="34" charset="0"/>
              </a:rPr>
              <a:t>50%</a:t>
            </a:r>
            <a:endParaRPr lang="en-GB" sz="1050" b="1">
              <a:solidFill>
                <a:srgbClr val="008E40"/>
              </a:solidFill>
              <a:latin typeface="+mj-lt"/>
              <a:cs typeface="Calibri" panose="020F0502020204030204" pitchFamily="34" charset="0"/>
            </a:endParaRPr>
          </a:p>
        </p:txBody>
      </p:sp>
      <p:sp>
        <p:nvSpPr>
          <p:cNvPr id="79" name="TextBox 78">
            <a:extLst>
              <a:ext uri="{FF2B5EF4-FFF2-40B4-BE49-F238E27FC236}">
                <a16:creationId xmlns:a16="http://schemas.microsoft.com/office/drawing/2014/main" id="{E1D3DD29-CC1F-4153-8845-CFC9A7781E27}"/>
              </a:ext>
            </a:extLst>
          </p:cNvPr>
          <p:cNvSpPr txBox="1"/>
          <p:nvPr/>
        </p:nvSpPr>
        <p:spPr>
          <a:xfrm>
            <a:off x="2268144" y="2590313"/>
            <a:ext cx="871640" cy="338554"/>
          </a:xfrm>
          <a:prstGeom prst="rect">
            <a:avLst/>
          </a:prstGeom>
          <a:noFill/>
        </p:spPr>
        <p:txBody>
          <a:bodyPr wrap="square" rtlCol="0">
            <a:spAutoFit/>
          </a:bodyPr>
          <a:lstStyle/>
          <a:p>
            <a:pPr algn="ctr" defTabSz="514350" fontAlgn="base">
              <a:spcBef>
                <a:spcPct val="0"/>
              </a:spcBef>
              <a:spcAft>
                <a:spcPct val="0"/>
              </a:spcAft>
              <a:defRPr/>
            </a:pPr>
            <a:r>
              <a:rPr lang="en-IE" sz="800" b="1" dirty="0">
                <a:solidFill>
                  <a:srgbClr val="008E40"/>
                </a:solidFill>
                <a:latin typeface="+mj-lt"/>
                <a:cs typeface="Calibri" panose="020F0502020204030204" pitchFamily="34" charset="0"/>
              </a:rPr>
              <a:t>Factory A expands</a:t>
            </a:r>
            <a:endParaRPr lang="en-GB" sz="800" b="1" dirty="0">
              <a:solidFill>
                <a:srgbClr val="008E40"/>
              </a:solidFill>
              <a:latin typeface="+mj-lt"/>
              <a:cs typeface="Calibri" panose="020F0502020204030204" pitchFamily="34" charset="0"/>
            </a:endParaRPr>
          </a:p>
        </p:txBody>
      </p:sp>
      <p:sp>
        <p:nvSpPr>
          <p:cNvPr id="80" name="TextBox 79">
            <a:extLst>
              <a:ext uri="{FF2B5EF4-FFF2-40B4-BE49-F238E27FC236}">
                <a16:creationId xmlns:a16="http://schemas.microsoft.com/office/drawing/2014/main" id="{66AC2A98-F9B9-4EB8-8300-95CCDA331F13}"/>
              </a:ext>
            </a:extLst>
          </p:cNvPr>
          <p:cNvSpPr txBox="1"/>
          <p:nvPr/>
        </p:nvSpPr>
        <p:spPr>
          <a:xfrm>
            <a:off x="2555776" y="3213249"/>
            <a:ext cx="2655953" cy="215444"/>
          </a:xfrm>
          <a:prstGeom prst="rect">
            <a:avLst/>
          </a:prstGeom>
          <a:noFill/>
        </p:spPr>
        <p:txBody>
          <a:bodyPr wrap="square" rtlCol="0">
            <a:spAutoFit/>
          </a:bodyPr>
          <a:lstStyle/>
          <a:p>
            <a:pPr algn="ctr" defTabSz="514350" fontAlgn="base">
              <a:spcBef>
                <a:spcPct val="0"/>
              </a:spcBef>
              <a:spcAft>
                <a:spcPct val="0"/>
              </a:spcAft>
              <a:defRPr/>
            </a:pPr>
            <a:r>
              <a:rPr lang="en-IE" sz="800" b="1" dirty="0">
                <a:solidFill>
                  <a:srgbClr val="008E40"/>
                </a:solidFill>
                <a:latin typeface="+mj-lt"/>
                <a:cs typeface="Calibri" panose="020F0502020204030204" pitchFamily="34" charset="0"/>
              </a:rPr>
              <a:t>Factory B increases energy efficiency</a:t>
            </a:r>
            <a:endParaRPr lang="en-GB" sz="800" b="1" dirty="0">
              <a:solidFill>
                <a:srgbClr val="008E40"/>
              </a:solidFill>
              <a:latin typeface="+mj-lt"/>
              <a:cs typeface="Calibri" panose="020F0502020204030204" pitchFamily="34" charset="0"/>
            </a:endParaRPr>
          </a:p>
        </p:txBody>
      </p:sp>
      <p:sp>
        <p:nvSpPr>
          <p:cNvPr id="81" name="TextBox 80">
            <a:extLst>
              <a:ext uri="{FF2B5EF4-FFF2-40B4-BE49-F238E27FC236}">
                <a16:creationId xmlns:a16="http://schemas.microsoft.com/office/drawing/2014/main" id="{019A772A-8CBE-417A-8B29-C67BBDC9966E}"/>
              </a:ext>
            </a:extLst>
          </p:cNvPr>
          <p:cNvSpPr txBox="1"/>
          <p:nvPr/>
        </p:nvSpPr>
        <p:spPr>
          <a:xfrm>
            <a:off x="3347865" y="3813661"/>
            <a:ext cx="2304256" cy="215444"/>
          </a:xfrm>
          <a:prstGeom prst="rect">
            <a:avLst/>
          </a:prstGeom>
          <a:noFill/>
        </p:spPr>
        <p:txBody>
          <a:bodyPr wrap="square" rtlCol="0">
            <a:spAutoFit/>
          </a:bodyPr>
          <a:lstStyle/>
          <a:p>
            <a:pPr algn="ctr" defTabSz="514350" fontAlgn="base">
              <a:spcBef>
                <a:spcPct val="0"/>
              </a:spcBef>
              <a:spcAft>
                <a:spcPct val="0"/>
              </a:spcAft>
              <a:defRPr/>
            </a:pPr>
            <a:r>
              <a:rPr lang="en-IE" sz="800" b="1" dirty="0">
                <a:solidFill>
                  <a:srgbClr val="008E40"/>
                </a:solidFill>
                <a:latin typeface="+mj-lt"/>
                <a:cs typeface="Calibri" panose="020F0502020204030204" pitchFamily="34" charset="0"/>
              </a:rPr>
              <a:t>Factory C is closed - Factory E is built</a:t>
            </a:r>
            <a:endParaRPr lang="en-GB" sz="800" b="1" dirty="0">
              <a:solidFill>
                <a:srgbClr val="008E40"/>
              </a:solidFill>
              <a:latin typeface="+mj-lt"/>
              <a:cs typeface="Calibri" panose="020F0502020204030204" pitchFamily="34" charset="0"/>
            </a:endParaRPr>
          </a:p>
        </p:txBody>
      </p:sp>
      <p:sp>
        <p:nvSpPr>
          <p:cNvPr id="82" name="TextBox 81">
            <a:extLst>
              <a:ext uri="{FF2B5EF4-FFF2-40B4-BE49-F238E27FC236}">
                <a16:creationId xmlns:a16="http://schemas.microsoft.com/office/drawing/2014/main" id="{79D6F8FD-991C-4316-9DE5-D6E81C04CB71}"/>
              </a:ext>
            </a:extLst>
          </p:cNvPr>
          <p:cNvSpPr txBox="1"/>
          <p:nvPr/>
        </p:nvSpPr>
        <p:spPr>
          <a:xfrm>
            <a:off x="6624335" y="3509662"/>
            <a:ext cx="691614" cy="253916"/>
          </a:xfrm>
          <a:prstGeom prst="rect">
            <a:avLst/>
          </a:prstGeom>
          <a:noFill/>
        </p:spPr>
        <p:txBody>
          <a:bodyPr wrap="square" rtlCol="0">
            <a:spAutoFit/>
          </a:bodyPr>
          <a:lstStyle/>
          <a:p>
            <a:pPr algn="ctr" defTabSz="514350" fontAlgn="base">
              <a:spcBef>
                <a:spcPct val="0"/>
              </a:spcBef>
              <a:spcAft>
                <a:spcPct val="0"/>
              </a:spcAft>
              <a:defRPr/>
            </a:pPr>
            <a:r>
              <a:rPr lang="en-IE" sz="1050" b="1" dirty="0">
                <a:solidFill>
                  <a:srgbClr val="008E40"/>
                </a:solidFill>
                <a:latin typeface="+mj-lt"/>
                <a:cs typeface="Calibri" panose="020F0502020204030204" pitchFamily="34" charset="0"/>
              </a:rPr>
              <a:t>70%</a:t>
            </a:r>
            <a:endParaRPr lang="en-GB" sz="1050" b="1" dirty="0">
              <a:solidFill>
                <a:srgbClr val="008E40"/>
              </a:solidFill>
              <a:latin typeface="+mj-lt"/>
              <a:cs typeface="Calibri" panose="020F0502020204030204" pitchFamily="34" charset="0"/>
            </a:endParaRPr>
          </a:p>
        </p:txBody>
      </p:sp>
      <p:sp>
        <p:nvSpPr>
          <p:cNvPr id="83" name="TextBox 82">
            <a:extLst>
              <a:ext uri="{FF2B5EF4-FFF2-40B4-BE49-F238E27FC236}">
                <a16:creationId xmlns:a16="http://schemas.microsoft.com/office/drawing/2014/main" id="{85B57F80-945D-4D31-BDBA-3B605992F74D}"/>
              </a:ext>
            </a:extLst>
          </p:cNvPr>
          <p:cNvSpPr txBox="1"/>
          <p:nvPr/>
        </p:nvSpPr>
        <p:spPr>
          <a:xfrm>
            <a:off x="7642952" y="1987705"/>
            <a:ext cx="745471" cy="461665"/>
          </a:xfrm>
          <a:prstGeom prst="rect">
            <a:avLst/>
          </a:prstGeom>
          <a:noFill/>
        </p:spPr>
        <p:txBody>
          <a:bodyPr wrap="square" rtlCol="0">
            <a:spAutoFit/>
          </a:bodyPr>
          <a:lstStyle/>
          <a:p>
            <a:r>
              <a:rPr lang="en-GB" sz="800" dirty="0">
                <a:solidFill>
                  <a:srgbClr val="C00000"/>
                </a:solidFill>
                <a:latin typeface="+mj-lt"/>
                <a:cs typeface="Calibri" panose="020F0502020204030204" pitchFamily="34" charset="0"/>
              </a:rPr>
              <a:t>Based on share of turnover</a:t>
            </a:r>
          </a:p>
        </p:txBody>
      </p:sp>
      <p:cxnSp>
        <p:nvCxnSpPr>
          <p:cNvPr id="5" name="Straight Connector 4">
            <a:extLst>
              <a:ext uri="{FF2B5EF4-FFF2-40B4-BE49-F238E27FC236}">
                <a16:creationId xmlns:a16="http://schemas.microsoft.com/office/drawing/2014/main" id="{3EF4C9D5-3AC7-46A0-AC4D-6CFA82EE4F60}"/>
              </a:ext>
            </a:extLst>
          </p:cNvPr>
          <p:cNvCxnSpPr>
            <a:cxnSpLocks/>
          </p:cNvCxnSpPr>
          <p:nvPr/>
        </p:nvCxnSpPr>
        <p:spPr>
          <a:xfrm>
            <a:off x="6722347" y="2590313"/>
            <a:ext cx="130535"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93CE5D05-0CCC-4DEF-9102-E83766B20B54}"/>
              </a:ext>
            </a:extLst>
          </p:cNvPr>
          <p:cNvCxnSpPr>
            <a:cxnSpLocks/>
          </p:cNvCxnSpPr>
          <p:nvPr/>
        </p:nvCxnSpPr>
        <p:spPr>
          <a:xfrm>
            <a:off x="6852882" y="2590313"/>
            <a:ext cx="516909" cy="0"/>
          </a:xfrm>
          <a:prstGeom prst="line">
            <a:avLst/>
          </a:prstGeom>
          <a:ln w="285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a:extLst>
              <a:ext uri="{FF2B5EF4-FFF2-40B4-BE49-F238E27FC236}">
                <a16:creationId xmlns:a16="http://schemas.microsoft.com/office/drawing/2014/main" id="{30D3ECFB-1753-4A36-A2E7-52528D9B0F40}"/>
              </a:ext>
            </a:extLst>
          </p:cNvPr>
          <p:cNvCxnSpPr>
            <a:cxnSpLocks/>
          </p:cNvCxnSpPr>
          <p:nvPr/>
        </p:nvCxnSpPr>
        <p:spPr>
          <a:xfrm>
            <a:off x="6940749" y="3213248"/>
            <a:ext cx="466574" cy="0"/>
          </a:xfrm>
          <a:prstGeom prst="line">
            <a:avLst/>
          </a:prstGeom>
          <a:ln w="285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a:extLst>
              <a:ext uri="{FF2B5EF4-FFF2-40B4-BE49-F238E27FC236}">
                <a16:creationId xmlns:a16="http://schemas.microsoft.com/office/drawing/2014/main" id="{7B4A1B2C-A8C1-4465-8C35-54C37B611052}"/>
              </a:ext>
            </a:extLst>
          </p:cNvPr>
          <p:cNvCxnSpPr>
            <a:cxnSpLocks/>
          </p:cNvCxnSpPr>
          <p:nvPr/>
        </p:nvCxnSpPr>
        <p:spPr>
          <a:xfrm>
            <a:off x="6759879" y="3213248"/>
            <a:ext cx="343781"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55" name="Straight Connector 54">
            <a:extLst>
              <a:ext uri="{FF2B5EF4-FFF2-40B4-BE49-F238E27FC236}">
                <a16:creationId xmlns:a16="http://schemas.microsoft.com/office/drawing/2014/main" id="{264EEF83-DDE0-48BB-8849-819A09172CE9}"/>
              </a:ext>
            </a:extLst>
          </p:cNvPr>
          <p:cNvCxnSpPr>
            <a:cxnSpLocks/>
          </p:cNvCxnSpPr>
          <p:nvPr/>
        </p:nvCxnSpPr>
        <p:spPr>
          <a:xfrm>
            <a:off x="6940749" y="3752358"/>
            <a:ext cx="466574" cy="0"/>
          </a:xfrm>
          <a:prstGeom prst="line">
            <a:avLst/>
          </a:prstGeom>
          <a:ln w="285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56" name="Straight Connector 55">
            <a:extLst>
              <a:ext uri="{FF2B5EF4-FFF2-40B4-BE49-F238E27FC236}">
                <a16:creationId xmlns:a16="http://schemas.microsoft.com/office/drawing/2014/main" id="{CA9122C1-CB8D-42FC-AE1B-491269FC24DB}"/>
              </a:ext>
            </a:extLst>
          </p:cNvPr>
          <p:cNvCxnSpPr>
            <a:cxnSpLocks/>
          </p:cNvCxnSpPr>
          <p:nvPr/>
        </p:nvCxnSpPr>
        <p:spPr>
          <a:xfrm>
            <a:off x="6759880" y="3752358"/>
            <a:ext cx="471728"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57" name="TextBox 56">
            <a:extLst>
              <a:ext uri="{FF2B5EF4-FFF2-40B4-BE49-F238E27FC236}">
                <a16:creationId xmlns:a16="http://schemas.microsoft.com/office/drawing/2014/main" id="{D303CDAA-F6B8-4142-81D5-7CF500AAC2F5}"/>
              </a:ext>
            </a:extLst>
          </p:cNvPr>
          <p:cNvSpPr txBox="1"/>
          <p:nvPr/>
        </p:nvSpPr>
        <p:spPr>
          <a:xfrm>
            <a:off x="4004097" y="2620180"/>
            <a:ext cx="2000869" cy="215444"/>
          </a:xfrm>
          <a:prstGeom prst="rect">
            <a:avLst/>
          </a:prstGeom>
          <a:noFill/>
        </p:spPr>
        <p:txBody>
          <a:bodyPr wrap="none" rtlCol="0">
            <a:spAutoFit/>
          </a:bodyPr>
          <a:lstStyle/>
          <a:p>
            <a:r>
              <a:rPr lang="en-GB" sz="800" dirty="0">
                <a:solidFill>
                  <a:srgbClr val="C00000"/>
                </a:solidFill>
                <a:latin typeface="+mj-lt"/>
                <a:cs typeface="Calibri" panose="020F0502020204030204" pitchFamily="34" charset="0"/>
              </a:rPr>
              <a:t>Taxonomy aligned investment (CAPEX)</a:t>
            </a:r>
          </a:p>
        </p:txBody>
      </p:sp>
      <p:sp>
        <p:nvSpPr>
          <p:cNvPr id="58" name="TextBox 57">
            <a:extLst>
              <a:ext uri="{FF2B5EF4-FFF2-40B4-BE49-F238E27FC236}">
                <a16:creationId xmlns:a16="http://schemas.microsoft.com/office/drawing/2014/main" id="{80D46097-4641-48A6-BB6F-6A7B63F594A7}"/>
              </a:ext>
            </a:extLst>
          </p:cNvPr>
          <p:cNvSpPr txBox="1"/>
          <p:nvPr/>
        </p:nvSpPr>
        <p:spPr>
          <a:xfrm>
            <a:off x="5682269" y="3220504"/>
            <a:ext cx="2000869" cy="215444"/>
          </a:xfrm>
          <a:prstGeom prst="rect">
            <a:avLst/>
          </a:prstGeom>
          <a:noFill/>
        </p:spPr>
        <p:txBody>
          <a:bodyPr wrap="none" rtlCol="0">
            <a:spAutoFit/>
          </a:bodyPr>
          <a:lstStyle/>
          <a:p>
            <a:r>
              <a:rPr lang="en-GB" sz="800">
                <a:solidFill>
                  <a:srgbClr val="C00000"/>
                </a:solidFill>
                <a:latin typeface="+mj-lt"/>
                <a:cs typeface="Calibri" panose="020F0502020204030204" pitchFamily="34" charset="0"/>
              </a:rPr>
              <a:t>Taxonomy aligned investment (CAPEX)</a:t>
            </a:r>
          </a:p>
        </p:txBody>
      </p:sp>
      <p:cxnSp>
        <p:nvCxnSpPr>
          <p:cNvPr id="59" name="Straight Arrow Connector 58">
            <a:extLst>
              <a:ext uri="{FF2B5EF4-FFF2-40B4-BE49-F238E27FC236}">
                <a16:creationId xmlns:a16="http://schemas.microsoft.com/office/drawing/2014/main" id="{50393D01-C6C6-4306-9E19-96E1E583EC7E}"/>
              </a:ext>
            </a:extLst>
          </p:cNvPr>
          <p:cNvCxnSpPr>
            <a:cxnSpLocks/>
            <a:stCxn id="58" idx="1"/>
          </p:cNvCxnSpPr>
          <p:nvPr/>
        </p:nvCxnSpPr>
        <p:spPr>
          <a:xfrm flipH="1" flipV="1">
            <a:off x="4949817" y="3301298"/>
            <a:ext cx="732452" cy="26928"/>
          </a:xfrm>
          <a:prstGeom prst="straightConnector1">
            <a:avLst/>
          </a:prstGeom>
          <a:ln>
            <a:solidFill>
              <a:srgbClr val="C00000"/>
            </a:solidFill>
            <a:tailEnd type="triangle"/>
          </a:ln>
        </p:spPr>
        <p:style>
          <a:lnRef idx="1">
            <a:schemeClr val="dk1"/>
          </a:lnRef>
          <a:fillRef idx="0">
            <a:schemeClr val="dk1"/>
          </a:fillRef>
          <a:effectRef idx="0">
            <a:schemeClr val="dk1"/>
          </a:effectRef>
          <a:fontRef idx="minor">
            <a:schemeClr val="tx1"/>
          </a:fontRef>
        </p:style>
      </p:cxnSp>
      <p:cxnSp>
        <p:nvCxnSpPr>
          <p:cNvPr id="60" name="Straight Arrow Connector 59">
            <a:extLst>
              <a:ext uri="{FF2B5EF4-FFF2-40B4-BE49-F238E27FC236}">
                <a16:creationId xmlns:a16="http://schemas.microsoft.com/office/drawing/2014/main" id="{1F9C8DB8-5AA9-4523-9A5E-BEC307C1DD89}"/>
              </a:ext>
            </a:extLst>
          </p:cNvPr>
          <p:cNvCxnSpPr>
            <a:cxnSpLocks/>
          </p:cNvCxnSpPr>
          <p:nvPr/>
        </p:nvCxnSpPr>
        <p:spPr>
          <a:xfrm flipH="1">
            <a:off x="3217605" y="2697726"/>
            <a:ext cx="732454" cy="0"/>
          </a:xfrm>
          <a:prstGeom prst="straightConnector1">
            <a:avLst/>
          </a:prstGeom>
          <a:ln>
            <a:solidFill>
              <a:srgbClr val="C00000"/>
            </a:solidFill>
            <a:tailEnd type="triangle"/>
          </a:ln>
        </p:spPr>
        <p:style>
          <a:lnRef idx="1">
            <a:schemeClr val="dk1"/>
          </a:lnRef>
          <a:fillRef idx="0">
            <a:schemeClr val="dk1"/>
          </a:fillRef>
          <a:effectRef idx="0">
            <a:schemeClr val="dk1"/>
          </a:effectRef>
          <a:fontRef idx="minor">
            <a:schemeClr val="tx1"/>
          </a:fontRef>
        </p:style>
      </p:cxnSp>
      <p:cxnSp>
        <p:nvCxnSpPr>
          <p:cNvPr id="61" name="Straight Arrow Connector 60">
            <a:extLst>
              <a:ext uri="{FF2B5EF4-FFF2-40B4-BE49-F238E27FC236}">
                <a16:creationId xmlns:a16="http://schemas.microsoft.com/office/drawing/2014/main" id="{BBCC9230-1176-437B-A939-3FC02D0BCD71}"/>
              </a:ext>
            </a:extLst>
          </p:cNvPr>
          <p:cNvCxnSpPr>
            <a:cxnSpLocks/>
          </p:cNvCxnSpPr>
          <p:nvPr/>
        </p:nvCxnSpPr>
        <p:spPr>
          <a:xfrm flipH="1">
            <a:off x="7330337" y="2084939"/>
            <a:ext cx="254406" cy="0"/>
          </a:xfrm>
          <a:prstGeom prst="straightConnector1">
            <a:avLst/>
          </a:prstGeom>
          <a:ln>
            <a:solidFill>
              <a:srgbClr val="C00000"/>
            </a:solidFill>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6982515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0"/>
                                        </p:tgtEl>
                                        <p:attrNameLst>
                                          <p:attrName>style.visibility</p:attrName>
                                        </p:attrNameLst>
                                      </p:cBhvr>
                                      <p:to>
                                        <p:strVal val="visible"/>
                                      </p:to>
                                    </p:set>
                                    <p:animEffect transition="in" filter="fade">
                                      <p:cBhvr>
                                        <p:cTn id="7" dur="500"/>
                                        <p:tgtEl>
                                          <p:spTgt spid="60"/>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57"/>
                                        </p:tgtEl>
                                        <p:attrNameLst>
                                          <p:attrName>style.visibility</p:attrName>
                                        </p:attrNameLst>
                                      </p:cBhvr>
                                      <p:to>
                                        <p:strVal val="visible"/>
                                      </p:to>
                                    </p:set>
                                    <p:animEffect transition="in" filter="fade">
                                      <p:cBhvr>
                                        <p:cTn id="10" dur="500"/>
                                        <p:tgtEl>
                                          <p:spTgt spid="57"/>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59"/>
                                        </p:tgtEl>
                                        <p:attrNameLst>
                                          <p:attrName>style.visibility</p:attrName>
                                        </p:attrNameLst>
                                      </p:cBhvr>
                                      <p:to>
                                        <p:strVal val="visible"/>
                                      </p:to>
                                    </p:set>
                                    <p:animEffect transition="in" filter="fade">
                                      <p:cBhvr>
                                        <p:cTn id="15" dur="500"/>
                                        <p:tgtEl>
                                          <p:spTgt spid="59"/>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58"/>
                                        </p:tgtEl>
                                        <p:attrNameLst>
                                          <p:attrName>style.visibility</p:attrName>
                                        </p:attrNameLst>
                                      </p:cBhvr>
                                      <p:to>
                                        <p:strVal val="visible"/>
                                      </p:to>
                                    </p:set>
                                    <p:animEffect transition="in" filter="fade">
                                      <p:cBhvr>
                                        <p:cTn id="18" dur="500"/>
                                        <p:tgtEl>
                                          <p:spTgt spid="58"/>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61"/>
                                        </p:tgtEl>
                                        <p:attrNameLst>
                                          <p:attrName>style.visibility</p:attrName>
                                        </p:attrNameLst>
                                      </p:cBhvr>
                                      <p:to>
                                        <p:strVal val="visible"/>
                                      </p:to>
                                    </p:set>
                                    <p:animEffect transition="in" filter="fade">
                                      <p:cBhvr>
                                        <p:cTn id="23" dur="500"/>
                                        <p:tgtEl>
                                          <p:spTgt spid="61"/>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83"/>
                                        </p:tgtEl>
                                        <p:attrNameLst>
                                          <p:attrName>style.visibility</p:attrName>
                                        </p:attrNameLst>
                                      </p:cBhvr>
                                      <p:to>
                                        <p:strVal val="visible"/>
                                      </p:to>
                                    </p:set>
                                    <p:animEffect transition="in" filter="fade">
                                      <p:cBhvr>
                                        <p:cTn id="26" dur="500"/>
                                        <p:tgtEl>
                                          <p:spTgt spid="8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3" grpId="0"/>
      <p:bldP spid="57" grpId="0"/>
      <p:bldP spid="58"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dirty="0"/>
              <a:t>Key Terms for Reporting under the EU Taxonomy</a:t>
            </a:r>
          </a:p>
        </p:txBody>
      </p:sp>
      <p:cxnSp>
        <p:nvCxnSpPr>
          <p:cNvPr id="10" name="Straight Connector 9">
            <a:extLst>
              <a:ext uri="{FF2B5EF4-FFF2-40B4-BE49-F238E27FC236}">
                <a16:creationId xmlns:a16="http://schemas.microsoft.com/office/drawing/2014/main" id="{C6C7FA9E-6FBE-4556-B53C-E77285EE58DF}"/>
              </a:ext>
            </a:extLst>
          </p:cNvPr>
          <p:cNvCxnSpPr>
            <a:cxnSpLocks/>
          </p:cNvCxnSpPr>
          <p:nvPr/>
        </p:nvCxnSpPr>
        <p:spPr>
          <a:xfrm>
            <a:off x="2847765" y="3212451"/>
            <a:ext cx="4329387" cy="791643"/>
          </a:xfrm>
          <a:prstGeom prst="line">
            <a:avLst/>
          </a:prstGeom>
          <a:noFill/>
          <a:ln w="28575" cap="flat" cmpd="sng" algn="ctr">
            <a:solidFill>
              <a:srgbClr val="3FBF54"/>
            </a:solidFill>
            <a:prstDash val="dash"/>
            <a:miter lim="800000"/>
          </a:ln>
          <a:effectLst/>
        </p:spPr>
      </p:cxnSp>
      <p:cxnSp>
        <p:nvCxnSpPr>
          <p:cNvPr id="11" name="Straight Connector 10">
            <a:extLst>
              <a:ext uri="{FF2B5EF4-FFF2-40B4-BE49-F238E27FC236}">
                <a16:creationId xmlns:a16="http://schemas.microsoft.com/office/drawing/2014/main" id="{D715504D-68F8-42BC-8F87-6B4E44EEE907}"/>
              </a:ext>
            </a:extLst>
          </p:cNvPr>
          <p:cNvCxnSpPr>
            <a:cxnSpLocks/>
          </p:cNvCxnSpPr>
          <p:nvPr/>
        </p:nvCxnSpPr>
        <p:spPr>
          <a:xfrm flipV="1">
            <a:off x="2730540" y="2001328"/>
            <a:ext cx="4446612" cy="358763"/>
          </a:xfrm>
          <a:prstGeom prst="line">
            <a:avLst/>
          </a:prstGeom>
          <a:noFill/>
          <a:ln w="28575" cap="flat" cmpd="sng" algn="ctr">
            <a:solidFill>
              <a:srgbClr val="3FBF54"/>
            </a:solidFill>
            <a:prstDash val="dash"/>
            <a:miter lim="800000"/>
          </a:ln>
          <a:effectLst/>
        </p:spPr>
      </p:cxnSp>
      <p:graphicFrame>
        <p:nvGraphicFramePr>
          <p:cNvPr id="12" name="Chart 11">
            <a:extLst>
              <a:ext uri="{FF2B5EF4-FFF2-40B4-BE49-F238E27FC236}">
                <a16:creationId xmlns:a16="http://schemas.microsoft.com/office/drawing/2014/main" id="{89A87D7E-E29A-4E26-98EE-33DB5311157D}"/>
              </a:ext>
            </a:extLst>
          </p:cNvPr>
          <p:cNvGraphicFramePr/>
          <p:nvPr>
            <p:extLst>
              <p:ext uri="{D42A27DB-BD31-4B8C-83A1-F6EECF244321}">
                <p14:modId xmlns:p14="http://schemas.microsoft.com/office/powerpoint/2010/main" val="2839611505"/>
              </p:ext>
            </p:extLst>
          </p:nvPr>
        </p:nvGraphicFramePr>
        <p:xfrm>
          <a:off x="868367" y="1563639"/>
          <a:ext cx="2642221" cy="2440456"/>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3" name="Chart 12">
            <a:extLst>
              <a:ext uri="{FF2B5EF4-FFF2-40B4-BE49-F238E27FC236}">
                <a16:creationId xmlns:a16="http://schemas.microsoft.com/office/drawing/2014/main" id="{5143C998-FE7E-4067-90C0-91EF4C03D947}"/>
              </a:ext>
            </a:extLst>
          </p:cNvPr>
          <p:cNvGraphicFramePr/>
          <p:nvPr>
            <p:extLst>
              <p:ext uri="{D42A27DB-BD31-4B8C-83A1-F6EECF244321}">
                <p14:modId xmlns:p14="http://schemas.microsoft.com/office/powerpoint/2010/main" val="3725636889"/>
              </p:ext>
            </p:extLst>
          </p:nvPr>
        </p:nvGraphicFramePr>
        <p:xfrm>
          <a:off x="4400853" y="1164195"/>
          <a:ext cx="3987571" cy="3525699"/>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0817541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dirty="0"/>
              <a:t>Key Timeline for Reporting under the EU Taxonomy</a:t>
            </a:r>
          </a:p>
        </p:txBody>
      </p:sp>
      <p:graphicFrame>
        <p:nvGraphicFramePr>
          <p:cNvPr id="5" name="Diagram 4"/>
          <p:cNvGraphicFramePr/>
          <p:nvPr>
            <p:extLst>
              <p:ext uri="{D42A27DB-BD31-4B8C-83A1-F6EECF244321}">
                <p14:modId xmlns:p14="http://schemas.microsoft.com/office/powerpoint/2010/main" val="1960109487"/>
              </p:ext>
            </p:extLst>
          </p:nvPr>
        </p:nvGraphicFramePr>
        <p:xfrm>
          <a:off x="467544" y="948913"/>
          <a:ext cx="8352928" cy="364955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TextBox 5"/>
          <p:cNvSpPr txBox="1"/>
          <p:nvPr/>
        </p:nvSpPr>
        <p:spPr>
          <a:xfrm>
            <a:off x="539552" y="3158267"/>
            <a:ext cx="1728192" cy="307777"/>
          </a:xfrm>
          <a:prstGeom prst="rect">
            <a:avLst/>
          </a:prstGeom>
          <a:noFill/>
        </p:spPr>
        <p:txBody>
          <a:bodyPr wrap="square" rtlCol="0">
            <a:spAutoFit/>
          </a:bodyPr>
          <a:lstStyle/>
          <a:p>
            <a:pPr algn="ctr"/>
            <a:r>
              <a:rPr lang="en-GB" sz="1400" dirty="0"/>
              <a:t>Report Eligibility</a:t>
            </a:r>
          </a:p>
        </p:txBody>
      </p:sp>
      <p:sp>
        <p:nvSpPr>
          <p:cNvPr id="7" name="TextBox 6"/>
          <p:cNvSpPr txBox="1"/>
          <p:nvPr/>
        </p:nvSpPr>
        <p:spPr>
          <a:xfrm>
            <a:off x="2483768" y="3158267"/>
            <a:ext cx="1728192" cy="738664"/>
          </a:xfrm>
          <a:prstGeom prst="rect">
            <a:avLst/>
          </a:prstGeom>
          <a:noFill/>
        </p:spPr>
        <p:txBody>
          <a:bodyPr wrap="square" rtlCol="0">
            <a:spAutoFit/>
          </a:bodyPr>
          <a:lstStyle/>
          <a:p>
            <a:pPr algn="ctr"/>
            <a:r>
              <a:rPr lang="en-GB" sz="1400" dirty="0"/>
              <a:t>Non-financial corporate reporting of Alignment</a:t>
            </a:r>
          </a:p>
        </p:txBody>
      </p:sp>
      <p:sp>
        <p:nvSpPr>
          <p:cNvPr id="8" name="TextBox 7"/>
          <p:cNvSpPr txBox="1"/>
          <p:nvPr/>
        </p:nvSpPr>
        <p:spPr>
          <a:xfrm>
            <a:off x="4283968" y="3158267"/>
            <a:ext cx="1728192" cy="738664"/>
          </a:xfrm>
          <a:prstGeom prst="rect">
            <a:avLst/>
          </a:prstGeom>
          <a:noFill/>
        </p:spPr>
        <p:txBody>
          <a:bodyPr wrap="square" rtlCol="0">
            <a:spAutoFit/>
          </a:bodyPr>
          <a:lstStyle/>
          <a:p>
            <a:pPr algn="ctr"/>
            <a:r>
              <a:rPr lang="en-GB" sz="1400" dirty="0"/>
              <a:t>Financial corporate reporting of Alignment</a:t>
            </a:r>
          </a:p>
        </p:txBody>
      </p:sp>
      <p:sp>
        <p:nvSpPr>
          <p:cNvPr id="9" name="TextBox 8"/>
          <p:cNvSpPr txBox="1"/>
          <p:nvPr/>
        </p:nvSpPr>
        <p:spPr>
          <a:xfrm>
            <a:off x="6215618" y="3158267"/>
            <a:ext cx="1728192" cy="523220"/>
          </a:xfrm>
          <a:prstGeom prst="rect">
            <a:avLst/>
          </a:prstGeom>
          <a:noFill/>
        </p:spPr>
        <p:txBody>
          <a:bodyPr wrap="square" rtlCol="0">
            <a:spAutoFit/>
          </a:bodyPr>
          <a:lstStyle/>
          <a:p>
            <a:pPr algn="ctr"/>
            <a:r>
              <a:rPr lang="en-GB" sz="1400" dirty="0"/>
              <a:t>Inclusion of estimates in KPI</a:t>
            </a:r>
          </a:p>
        </p:txBody>
      </p:sp>
    </p:spTree>
    <p:extLst>
      <p:ext uri="{BB962C8B-B14F-4D97-AF65-F5344CB8AC3E}">
        <p14:creationId xmlns:p14="http://schemas.microsoft.com/office/powerpoint/2010/main" val="32565702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dirty="0"/>
              <a:t>What’s included in Reporting for Financial Undertakings?</a:t>
            </a:r>
          </a:p>
        </p:txBody>
      </p:sp>
      <p:sp>
        <p:nvSpPr>
          <p:cNvPr id="10" name="Content Placeholder 1"/>
          <p:cNvSpPr txBox="1">
            <a:spLocks/>
          </p:cNvSpPr>
          <p:nvPr/>
        </p:nvSpPr>
        <p:spPr>
          <a:xfrm>
            <a:off x="539552" y="1275606"/>
            <a:ext cx="8280920" cy="3240360"/>
          </a:xfrm>
          <a:prstGeom prst="rect">
            <a:avLst/>
          </a:prstGeom>
        </p:spPr>
        <p:txBody>
          <a:bodyPr/>
          <a:lstStyle>
            <a:lvl1pPr marL="171450" indent="-171450" algn="l" defTabSz="685800" rtl="0" eaLnBrk="1" latinLnBrk="0" hangingPunct="1">
              <a:lnSpc>
                <a:spcPct val="100000"/>
              </a:lnSpc>
              <a:spcBef>
                <a:spcPts val="0"/>
              </a:spcBef>
              <a:spcAft>
                <a:spcPts val="1350"/>
              </a:spcAft>
              <a:buClr>
                <a:schemeClr val="tx2"/>
              </a:buClr>
              <a:buFont typeface="Arial" panose="020B0604020202020204" pitchFamily="34" charset="0"/>
              <a:buChar char="•"/>
              <a:defRPr sz="1800" kern="1200">
                <a:solidFill>
                  <a:schemeClr val="tx1"/>
                </a:solidFill>
                <a:latin typeface="+mn-lt"/>
                <a:ea typeface="+mn-ea"/>
                <a:cs typeface="+mn-cs"/>
              </a:defRPr>
            </a:lvl1pPr>
            <a:lvl2pPr marL="514350" indent="-171450" algn="l" defTabSz="685800" rtl="0" eaLnBrk="1" latinLnBrk="0" hangingPunct="1">
              <a:lnSpc>
                <a:spcPct val="100000"/>
              </a:lnSpc>
              <a:spcBef>
                <a:spcPts val="375"/>
              </a:spcBef>
              <a:spcAft>
                <a:spcPts val="1350"/>
              </a:spcAft>
              <a:buClr>
                <a:schemeClr val="tx2"/>
              </a:buClr>
              <a:buFont typeface="Arial" panose="020B0604020202020204" pitchFamily="34" charset="0"/>
              <a:buChar char="•"/>
              <a:defRPr sz="1500" kern="1200">
                <a:solidFill>
                  <a:schemeClr val="tx1"/>
                </a:solidFill>
                <a:latin typeface="+mn-lt"/>
                <a:ea typeface="+mn-ea"/>
                <a:cs typeface="+mn-cs"/>
              </a:defRPr>
            </a:lvl2pPr>
            <a:lvl3pPr marL="857250" indent="-171450" algn="l" defTabSz="685800" rtl="0" eaLnBrk="1" latinLnBrk="0" hangingPunct="1">
              <a:lnSpc>
                <a:spcPct val="100000"/>
              </a:lnSpc>
              <a:spcBef>
                <a:spcPts val="375"/>
              </a:spcBef>
              <a:spcAft>
                <a:spcPts val="1350"/>
              </a:spcAft>
              <a:buClr>
                <a:schemeClr val="tx2"/>
              </a:buClr>
              <a:buFont typeface="Arial" panose="020B0604020202020204" pitchFamily="34" charset="0"/>
              <a:buChar char="•"/>
              <a:defRPr sz="1350" kern="1200">
                <a:solidFill>
                  <a:schemeClr val="tx1"/>
                </a:solidFill>
                <a:latin typeface="+mn-lt"/>
                <a:ea typeface="+mn-ea"/>
                <a:cs typeface="+mn-cs"/>
              </a:defRPr>
            </a:lvl3pPr>
            <a:lvl4pPr marL="1200150" indent="-171450" algn="l" defTabSz="685800" rtl="0" eaLnBrk="1" latinLnBrk="0" hangingPunct="1">
              <a:lnSpc>
                <a:spcPct val="100000"/>
              </a:lnSpc>
              <a:spcBef>
                <a:spcPts val="375"/>
              </a:spcBef>
              <a:spcAft>
                <a:spcPts val="1350"/>
              </a:spcAft>
              <a:buClr>
                <a:schemeClr val="tx2"/>
              </a:buClr>
              <a:buFont typeface="Arial" panose="020B0604020202020204" pitchFamily="34" charset="0"/>
              <a:buChar char="•"/>
              <a:defRPr sz="1200" kern="1200">
                <a:solidFill>
                  <a:schemeClr val="tx1"/>
                </a:solidFill>
                <a:latin typeface="+mn-lt"/>
                <a:ea typeface="+mn-ea"/>
                <a:cs typeface="+mn-cs"/>
              </a:defRPr>
            </a:lvl4pPr>
            <a:lvl5pPr marL="1543050" indent="-171450" algn="l" defTabSz="685800" rtl="0" eaLnBrk="1" latinLnBrk="0" hangingPunct="1">
              <a:lnSpc>
                <a:spcPct val="100000"/>
              </a:lnSpc>
              <a:spcBef>
                <a:spcPts val="375"/>
              </a:spcBef>
              <a:spcAft>
                <a:spcPts val="1350"/>
              </a:spcAft>
              <a:buClr>
                <a:schemeClr val="tx2"/>
              </a:buClr>
              <a:buFont typeface="Arial" panose="020B0604020202020204" pitchFamily="34" charset="0"/>
              <a:buChar char="•"/>
              <a:defRPr sz="12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r>
              <a:rPr lang="en-DE" sz="1600" b="1"/>
              <a:t>Article 7(1): </a:t>
            </a:r>
            <a:r>
              <a:rPr lang="en-DE" sz="1600"/>
              <a:t>As general rule exposures to </a:t>
            </a:r>
            <a:r>
              <a:rPr lang="en-IE" sz="1600" dirty="0"/>
              <a:t>central governments, central banks and supranational issuers</a:t>
            </a:r>
            <a:r>
              <a:rPr lang="en-DE" sz="1600"/>
              <a:t> excluded from both numerator and denominator of the KPI.</a:t>
            </a:r>
          </a:p>
          <a:p>
            <a:r>
              <a:rPr lang="en-DE" sz="1600" b="1"/>
              <a:t>Article 9</a:t>
            </a:r>
            <a:r>
              <a:rPr lang="en-DE" sz="1600"/>
              <a:t>: Subject to review in mid-2024.</a:t>
            </a:r>
          </a:p>
          <a:p>
            <a:r>
              <a:rPr lang="en-DE" sz="1600" b="1"/>
              <a:t>Recital 13</a:t>
            </a:r>
            <a:r>
              <a:rPr lang="en-DE" sz="1600"/>
              <a:t>: </a:t>
            </a:r>
            <a:r>
              <a:rPr lang="en-GB" sz="1600" dirty="0"/>
              <a:t>Financial undertakings may,</a:t>
            </a:r>
            <a:r>
              <a:rPr lang="en-DE" sz="1600"/>
              <a:t> however, and</a:t>
            </a:r>
            <a:r>
              <a:rPr lang="en-GB" sz="1600" dirty="0"/>
              <a:t> on a </a:t>
            </a:r>
            <a:r>
              <a:rPr lang="en-GB" sz="1600" u="sng" dirty="0"/>
              <a:t>voluntary</a:t>
            </a:r>
            <a:r>
              <a:rPr lang="en-GB" sz="1600" dirty="0"/>
              <a:t> basis, </a:t>
            </a:r>
            <a:r>
              <a:rPr lang="en-DE" sz="1600"/>
              <a:t>disclose</a:t>
            </a:r>
            <a:r>
              <a:rPr lang="en-GB" sz="1600" dirty="0"/>
              <a:t> exposures to taxonomy aligned bonds and taxonomy aligned debt securities that are issued by central governments, central banks or supranational issuers. </a:t>
            </a:r>
            <a:r>
              <a:rPr lang="en-DE" sz="1600"/>
              <a:t>Separately from the KPI.</a:t>
            </a:r>
          </a:p>
          <a:p>
            <a:r>
              <a:rPr lang="fr-BE" sz="1600" b="1" dirty="0"/>
              <a:t>Local </a:t>
            </a:r>
            <a:r>
              <a:rPr lang="fr-BE" sz="1600" b="1" dirty="0" err="1"/>
              <a:t>governments</a:t>
            </a:r>
            <a:r>
              <a:rPr lang="fr-BE" sz="1600" b="1" dirty="0"/>
              <a:t> </a:t>
            </a:r>
            <a:r>
              <a:rPr lang="fr-BE" sz="1600" b="1" dirty="0" err="1"/>
              <a:t>financing</a:t>
            </a:r>
            <a:r>
              <a:rPr lang="en-DE" sz="1600" b="1"/>
              <a:t> </a:t>
            </a:r>
            <a:r>
              <a:rPr lang="en-DE" sz="1600"/>
              <a:t>e.g., social housing, public transportation etc. shall be included in both numerator </a:t>
            </a:r>
            <a:r>
              <a:rPr lang="en-GB" sz="1600" dirty="0"/>
              <a:t>&amp;</a:t>
            </a:r>
            <a:r>
              <a:rPr lang="en-DE" sz="1600"/>
              <a:t> denominator of the KPI (Eg, municipalities are included).</a:t>
            </a:r>
            <a:endParaRPr lang="en-DE" sz="1600" dirty="0"/>
          </a:p>
        </p:txBody>
      </p:sp>
    </p:spTree>
    <p:extLst>
      <p:ext uri="{BB962C8B-B14F-4D97-AF65-F5344CB8AC3E}">
        <p14:creationId xmlns:p14="http://schemas.microsoft.com/office/powerpoint/2010/main" val="16604351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dirty="0"/>
              <a:t>Voluntary Disclosures</a:t>
            </a:r>
          </a:p>
        </p:txBody>
      </p:sp>
      <p:sp>
        <p:nvSpPr>
          <p:cNvPr id="10" name="Content Placeholder 1"/>
          <p:cNvSpPr txBox="1">
            <a:spLocks/>
          </p:cNvSpPr>
          <p:nvPr/>
        </p:nvSpPr>
        <p:spPr>
          <a:xfrm>
            <a:off x="539552" y="1275606"/>
            <a:ext cx="8075190" cy="3240360"/>
          </a:xfrm>
          <a:prstGeom prst="rect">
            <a:avLst/>
          </a:prstGeom>
        </p:spPr>
        <p:txBody>
          <a:bodyPr/>
          <a:lstStyle>
            <a:lvl1pPr marL="171450" indent="-171450" algn="l" defTabSz="685800" rtl="0" eaLnBrk="1" latinLnBrk="0" hangingPunct="1">
              <a:lnSpc>
                <a:spcPct val="100000"/>
              </a:lnSpc>
              <a:spcBef>
                <a:spcPts val="0"/>
              </a:spcBef>
              <a:spcAft>
                <a:spcPts val="1350"/>
              </a:spcAft>
              <a:buClr>
                <a:schemeClr val="tx2"/>
              </a:buClr>
              <a:buFont typeface="Arial" panose="020B0604020202020204" pitchFamily="34" charset="0"/>
              <a:buChar char="•"/>
              <a:defRPr sz="1800" kern="1200">
                <a:solidFill>
                  <a:schemeClr val="tx1"/>
                </a:solidFill>
                <a:latin typeface="+mn-lt"/>
                <a:ea typeface="+mn-ea"/>
                <a:cs typeface="+mn-cs"/>
              </a:defRPr>
            </a:lvl1pPr>
            <a:lvl2pPr marL="514350" indent="-171450" algn="l" defTabSz="685800" rtl="0" eaLnBrk="1" latinLnBrk="0" hangingPunct="1">
              <a:lnSpc>
                <a:spcPct val="100000"/>
              </a:lnSpc>
              <a:spcBef>
                <a:spcPts val="375"/>
              </a:spcBef>
              <a:spcAft>
                <a:spcPts val="1350"/>
              </a:spcAft>
              <a:buClr>
                <a:schemeClr val="tx2"/>
              </a:buClr>
              <a:buFont typeface="Arial" panose="020B0604020202020204" pitchFamily="34" charset="0"/>
              <a:buChar char="•"/>
              <a:defRPr sz="1500" kern="1200">
                <a:solidFill>
                  <a:schemeClr val="tx1"/>
                </a:solidFill>
                <a:latin typeface="+mn-lt"/>
                <a:ea typeface="+mn-ea"/>
                <a:cs typeface="+mn-cs"/>
              </a:defRPr>
            </a:lvl2pPr>
            <a:lvl3pPr marL="857250" indent="-171450" algn="l" defTabSz="685800" rtl="0" eaLnBrk="1" latinLnBrk="0" hangingPunct="1">
              <a:lnSpc>
                <a:spcPct val="100000"/>
              </a:lnSpc>
              <a:spcBef>
                <a:spcPts val="375"/>
              </a:spcBef>
              <a:spcAft>
                <a:spcPts val="1350"/>
              </a:spcAft>
              <a:buClr>
                <a:schemeClr val="tx2"/>
              </a:buClr>
              <a:buFont typeface="Arial" panose="020B0604020202020204" pitchFamily="34" charset="0"/>
              <a:buChar char="•"/>
              <a:defRPr sz="1350" kern="1200">
                <a:solidFill>
                  <a:schemeClr val="tx1"/>
                </a:solidFill>
                <a:latin typeface="+mn-lt"/>
                <a:ea typeface="+mn-ea"/>
                <a:cs typeface="+mn-cs"/>
              </a:defRPr>
            </a:lvl3pPr>
            <a:lvl4pPr marL="1200150" indent="-171450" algn="l" defTabSz="685800" rtl="0" eaLnBrk="1" latinLnBrk="0" hangingPunct="1">
              <a:lnSpc>
                <a:spcPct val="100000"/>
              </a:lnSpc>
              <a:spcBef>
                <a:spcPts val="375"/>
              </a:spcBef>
              <a:spcAft>
                <a:spcPts val="1350"/>
              </a:spcAft>
              <a:buClr>
                <a:schemeClr val="tx2"/>
              </a:buClr>
              <a:buFont typeface="Arial" panose="020B0604020202020204" pitchFamily="34" charset="0"/>
              <a:buChar char="•"/>
              <a:defRPr sz="1200" kern="1200">
                <a:solidFill>
                  <a:schemeClr val="tx1"/>
                </a:solidFill>
                <a:latin typeface="+mn-lt"/>
                <a:ea typeface="+mn-ea"/>
                <a:cs typeface="+mn-cs"/>
              </a:defRPr>
            </a:lvl4pPr>
            <a:lvl5pPr marL="1543050" indent="-171450" algn="l" defTabSz="685800" rtl="0" eaLnBrk="1" latinLnBrk="0" hangingPunct="1">
              <a:lnSpc>
                <a:spcPct val="100000"/>
              </a:lnSpc>
              <a:spcBef>
                <a:spcPts val="375"/>
              </a:spcBef>
              <a:spcAft>
                <a:spcPts val="1350"/>
              </a:spcAft>
              <a:buClr>
                <a:schemeClr val="tx2"/>
              </a:buClr>
              <a:buFont typeface="Arial" panose="020B0604020202020204" pitchFamily="34" charset="0"/>
              <a:buChar char="•"/>
              <a:defRPr sz="12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r>
              <a:rPr lang="en-DE" sz="1600" dirty="0"/>
              <a:t>As general rule, the delegated act doesn´t prohibit voluntary disclosures, provided they are reported separately from the KPIs.</a:t>
            </a:r>
          </a:p>
          <a:p>
            <a:r>
              <a:rPr lang="en-DE" sz="1600" dirty="0"/>
              <a:t>E.g., ´Estimated aligned´ reports may only be disclosed voluntarily, and separtely from the KPIs.</a:t>
            </a:r>
          </a:p>
          <a:p>
            <a:r>
              <a:rPr lang="fr-BE" sz="1600" dirty="0"/>
              <a:t>E</a:t>
            </a:r>
            <a:r>
              <a:rPr lang="en-DE" sz="1600" dirty="0"/>
              <a:t>.g., Sovereign green bond exposures may only be disclosued voluntarily, and separtely from the KPIs.</a:t>
            </a:r>
          </a:p>
        </p:txBody>
      </p:sp>
    </p:spTree>
    <p:extLst>
      <p:ext uri="{BB962C8B-B14F-4D97-AF65-F5344CB8AC3E}">
        <p14:creationId xmlns:p14="http://schemas.microsoft.com/office/powerpoint/2010/main" val="310650666"/>
      </p:ext>
    </p:extLst>
  </p:cSld>
  <p:clrMapOvr>
    <a:masterClrMapping/>
  </p:clrMapOvr>
</p:sld>
</file>

<file path=ppt/theme/theme1.xml><?xml version="1.0" encoding="utf-8"?>
<a:theme xmlns:a="http://schemas.openxmlformats.org/drawingml/2006/main" name="1_Office Theme">
  <a:themeElements>
    <a:clrScheme name="EC colour scheme">
      <a:dk1>
        <a:srgbClr val="4D4D4D"/>
      </a:dk1>
      <a:lt1>
        <a:srgbClr val="FFFFFF"/>
      </a:lt1>
      <a:dk2>
        <a:srgbClr val="034EA2"/>
      </a:dk2>
      <a:lt2>
        <a:srgbClr val="D3E8F9"/>
      </a:lt2>
      <a:accent1>
        <a:srgbClr val="1E858B"/>
      </a:accent1>
      <a:accent2>
        <a:srgbClr val="4BC5DE"/>
      </a:accent2>
      <a:accent3>
        <a:srgbClr val="1EC08A"/>
      </a:accent3>
      <a:accent4>
        <a:srgbClr val="ED8D2F"/>
      </a:accent4>
      <a:accent5>
        <a:srgbClr val="FFC000"/>
      </a:accent5>
      <a:accent6>
        <a:srgbClr val="E76C53"/>
      </a:accent6>
      <a:hlink>
        <a:srgbClr val="0563C1"/>
      </a:hlink>
      <a:folHlink>
        <a:srgbClr val="24337E"/>
      </a:folHlink>
    </a:clrScheme>
    <a:fontScheme name="Custom 1">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EC_Corporate_PPT_Template" id="{9E25CBC4-264C-4E5F-8DDF-C73C2B944108}" vid="{63966CC3-CC63-46CF-BE8C-07ABBDCD6229}"/>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kument" ma:contentTypeID="0x01010048E8F89DBAE6314BB0346E4FBF5D2081" ma:contentTypeVersion="9" ma:contentTypeDescription="Skapa ett nytt dokument." ma:contentTypeScope="" ma:versionID="695a1c4ce1cb0c08aad266931738b22e">
  <xsd:schema xmlns:xsd="http://www.w3.org/2001/XMLSchema" xmlns:xs="http://www.w3.org/2001/XMLSchema" xmlns:p="http://schemas.microsoft.com/office/2006/metadata/properties" xmlns:ns3="1318780a-f84b-4917-9312-d1cb30e63aa8" targetNamespace="http://schemas.microsoft.com/office/2006/metadata/properties" ma:root="true" ma:fieldsID="bf6b5f3ae8823a549c6c8af258206fa4" ns3:_="">
    <xsd:import namespace="1318780a-f84b-4917-9312-d1cb30e63aa8"/>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GenerationTime" minOccurs="0"/>
                <xsd:element ref="ns3:MediaServiceEventHashCode" minOccurs="0"/>
                <xsd:element ref="ns3:MediaServiceAutoKeyPoints" minOccurs="0"/>
                <xsd:element ref="ns3:MediaServiceKeyPoints" minOccurs="0"/>
                <xsd:element ref="ns3: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318780a-f84b-4917-9312-d1cb30e63aa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OCR" ma:index="16" nillable="true" ma:displayName="Extracted Text" ma:internalName="MediaServiceOC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ehållstyp"/>
        <xsd:element ref="dc:title" minOccurs="0" maxOccurs="1" ma:index="4" ma:displayName="Rubri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EF5303E7-3690-45FD-9AA5-51263B998C91}">
  <ds:schemaRefs>
    <ds:schemaRef ds:uri="http://schemas.microsoft.com/sharepoint/v3/contenttype/forms"/>
  </ds:schemaRefs>
</ds:datastoreItem>
</file>

<file path=customXml/itemProps2.xml><?xml version="1.0" encoding="utf-8"?>
<ds:datastoreItem xmlns:ds="http://schemas.openxmlformats.org/officeDocument/2006/customXml" ds:itemID="{F50F5C5C-5A29-41DC-BA26-4E4E5FB175C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318780a-f84b-4917-9312-d1cb30e63aa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05231504-3302-40F6-9D32-632A99447A45}">
  <ds:schemaRefs>
    <ds:schemaRef ds:uri="http://schemas.microsoft.com/office/2006/documentManagement/types"/>
    <ds:schemaRef ds:uri="http://schemas.microsoft.com/office/2006/metadata/properties"/>
    <ds:schemaRef ds:uri="http://purl.org/dc/elements/1.1/"/>
    <ds:schemaRef ds:uri="http://purl.org/dc/terms/"/>
    <ds:schemaRef ds:uri="http://schemas.openxmlformats.org/package/2006/metadata/core-properties"/>
    <ds:schemaRef ds:uri="http://purl.org/dc/dcmitype/"/>
    <ds:schemaRef ds:uri="http://schemas.microsoft.com/office/infopath/2007/PartnerControls"/>
    <ds:schemaRef ds:uri="1318780a-f84b-4917-9312-d1cb30e63aa8"/>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Office Theme</Template>
  <TotalTime>33976</TotalTime>
  <Words>1125</Words>
  <Application>Microsoft Macintosh PowerPoint</Application>
  <PresentationFormat>On-screen Show (16:9)</PresentationFormat>
  <Paragraphs>142</Paragraphs>
  <Slides>14</Slides>
  <Notes>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Calibri</vt:lpstr>
      <vt:lpstr>Times New Roman</vt:lpstr>
      <vt:lpstr>Wingdings</vt:lpstr>
      <vt:lpstr>1_Office Theme</vt:lpstr>
      <vt:lpstr>PowerPoint Presentation</vt:lpstr>
      <vt:lpstr>6 environmental interlinked objectives</vt:lpstr>
      <vt:lpstr>Key features</vt:lpstr>
      <vt:lpstr>EU Taxonomy</vt:lpstr>
      <vt:lpstr>EU Taxonomy use</vt:lpstr>
      <vt:lpstr>Key Terms for Reporting under the EU Taxonomy</vt:lpstr>
      <vt:lpstr>Key Timeline for Reporting under the EU Taxonomy</vt:lpstr>
      <vt:lpstr>What’s included in Reporting for Financial Undertakings?</vt:lpstr>
      <vt:lpstr>Voluntary Disclosures</vt:lpstr>
      <vt:lpstr>KPIs for Banks (Credit Institutions)</vt:lpstr>
      <vt:lpstr>Green Asset Ratio (GAR)</vt:lpstr>
      <vt:lpstr>Schedule of disclosures – Article 10</vt:lpstr>
      <vt:lpstr>Interaction with NFRD/CSRD and EU Green Bonds</vt:lpstr>
      <vt:lpstr>PowerPoint Presentation</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Sean kidney</dc:creator>
  <cp:lastModifiedBy>Sean Kidney</cp:lastModifiedBy>
  <cp:revision>506</cp:revision>
  <cp:lastPrinted>2016-12-19T14:55:51Z</cp:lastPrinted>
  <dcterms:created xsi:type="dcterms:W3CDTF">2019-03-01T07:37:45Z</dcterms:created>
  <dcterms:modified xsi:type="dcterms:W3CDTF">2021-07-19T12:37:18Z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0x01010048E8F89DBAE6314BB0346E4FBF5D2081</vt:lpwstr>
  </property>
</Properties>
</file>